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8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7C2F-BE5B-4728-9808-A5CE491F1043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AFD2A-F040-4314-A3A3-6B00C1073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70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Press start</a:t>
            </a:r>
            <a:r>
              <a:rPr lang="en-US" baseline="0" dirty="0" smtClean="0"/>
              <a:t> to move to the next slide! (You can click anywhere else but the slide will not transition). 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AFD2A-F040-4314-A3A3-6B00C10737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16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on each character to make them race! They</a:t>
            </a:r>
            <a:r>
              <a:rPr lang="en-US" baseline="0" dirty="0" smtClean="0"/>
              <a:t> only move 4 times. (You can click anywhere on this slide and it will not transition). 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AFD2A-F040-4314-A3A3-6B00C10737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72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1D34-35E4-4AB2-9E7E-FDC558D2E8D8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531D-C10B-468B-A399-4AEAB555B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71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1D34-35E4-4AB2-9E7E-FDC558D2E8D8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531D-C10B-468B-A399-4AEAB555B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26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1D34-35E4-4AB2-9E7E-FDC558D2E8D8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531D-C10B-468B-A399-4AEAB555B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74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1D34-35E4-4AB2-9E7E-FDC558D2E8D8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531D-C10B-468B-A399-4AEAB555B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22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1D34-35E4-4AB2-9E7E-FDC558D2E8D8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531D-C10B-468B-A399-4AEAB555B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84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1D34-35E4-4AB2-9E7E-FDC558D2E8D8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531D-C10B-468B-A399-4AEAB555B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56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1D34-35E4-4AB2-9E7E-FDC558D2E8D8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531D-C10B-468B-A399-4AEAB555B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22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1D34-35E4-4AB2-9E7E-FDC558D2E8D8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531D-C10B-468B-A399-4AEAB555B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7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1D34-35E4-4AB2-9E7E-FDC558D2E8D8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531D-C10B-468B-A399-4AEAB555B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38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1D34-35E4-4AB2-9E7E-FDC558D2E8D8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531D-C10B-468B-A399-4AEAB555B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65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1D34-35E4-4AB2-9E7E-FDC558D2E8D8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1531D-C10B-468B-A399-4AEAB555B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641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71D34-35E4-4AB2-9E7E-FDC558D2E8D8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1531D-C10B-468B-A399-4AEAB555B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0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10" Type="http://schemas.openxmlformats.org/officeDocument/2006/relationships/image" Target="../media/image7.gif"/><Relationship Id="rId4" Type="http://schemas.openxmlformats.org/officeDocument/2006/relationships/image" Target="../media/image2.gif"/><Relationship Id="rId9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audio" Target="../media/audio1.wav"/><Relationship Id="rId7" Type="http://schemas.openxmlformats.org/officeDocument/2006/relationships/image" Target="../media/image10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jpg"/><Relationship Id="rId10" Type="http://schemas.openxmlformats.org/officeDocument/2006/relationships/image" Target="../media/image13.gif"/><Relationship Id="rId4" Type="http://schemas.openxmlformats.org/officeDocument/2006/relationships/audio" Target="../media/audio2.wav"/><Relationship Id="rId9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onic GIFs | Teno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092" y="4953000"/>
            <a:ext cx="18573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Tails GIFs | Teno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49530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But you're still standing here — sonichedgeblog: By pressing up while  stopped in...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26000" y="3892548"/>
            <a:ext cx="3940174" cy="394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Bullshit Blog Express, Some more Shadow Mania. Getting the boring idle...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030" y="4953000"/>
            <a:ext cx="1619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Pixel Knuckles Sticker - Pixel Knuckles - Discover &amp; Share GIFs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70" y="4000500"/>
            <a:ext cx="2233642" cy="322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TEAM SONIC RACING | Sonic the Hedgeho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386" y="278698"/>
            <a:ext cx="7497228" cy="3150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Game GIFs - Get the best gif on GIFER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3286125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2028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>
        <p14:flash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 l="-44000" r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my" descr="Mania Style Amy Run by cloud6625 on DeviantArt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32" y="1440992"/>
            <a:ext cx="1383397" cy="1574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tails" descr="Tails Flying (Gif) by Gilandes52 on DeviantArt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369" y="439751"/>
            <a:ext cx="1641475" cy="126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kunkcles" descr="Best Sonic Character | Fando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83" y="2640056"/>
            <a:ext cx="1485936" cy="1485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hadow" descr="Top Chaos Control Stickers for Android &amp; iOS | Gfycat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659" y="3669887"/>
            <a:ext cx="1766815" cy="176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sonic" descr="Top Sonic Running Stickers for Android &amp; iOS | Gfycat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659" y="4980596"/>
            <a:ext cx="1756229" cy="1756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320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>
        <p:dissolve/>
      </p:transition>
    </mc:Choice>
    <mc:Fallback>
      <p:transition spd="slow" advClick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1.11111E-6 L 0.1957 -0.004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79" y="-20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57 -0.00417 L 0.41224 -0.0030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20" y="4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224 -0.00301 L 0.60742 -0.0016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53" y="6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742 -0.00162 L 0.8707 -0.0016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64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2.96296E-6 L 0.1957 -0.0041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79" y="-20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57 -0.00417 L 0.41224 -0.0030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20" y="4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224 -0.00301 L 0.60742 -0.0016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53" y="6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742 -0.00162 L 0.8707 -0.0016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64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48148E-6 L 0.1957 -0.0041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79" y="-20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57 -0.00417 L 0.41224 -0.0030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20" y="4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224 -0.00301 L 0.60742 -0.00162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53" y="6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742 -0.00162 L 0.8707 -0.00162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64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3.33333E-6 L 0.1957 -0.00417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79" y="-20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57 -0.00417 L 0.41224 -0.00301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20" y="4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224 -0.00301 L 0.60742 -0.00162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53" y="6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742 -0.00162 L 0.8707 -0.00162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64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2.77556E-17 L 0.1957 -0.00417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79" y="-20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57 -0.00417 L 0.41224 -0.00301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20" y="4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224 -0.00301 L 0.60742 -0.00162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53" y="6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742 -0.00162 L 0.8707 -0.00162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64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53</Words>
  <Application>Microsoft Office PowerPoint</Application>
  <PresentationFormat>ワイド画面</PresentationFormat>
  <Paragraphs>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kenritsu</dc:creator>
  <cp:lastModifiedBy>kenritsu</cp:lastModifiedBy>
  <cp:revision>4</cp:revision>
  <dcterms:created xsi:type="dcterms:W3CDTF">2022-10-28T04:54:46Z</dcterms:created>
  <dcterms:modified xsi:type="dcterms:W3CDTF">2022-10-28T05:16:23Z</dcterms:modified>
</cp:coreProperties>
</file>