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62" r:id="rId5"/>
    <p:sldId id="263" r:id="rId6"/>
    <p:sldId id="264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Workbook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package" Target="../embeddings/Workbook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package" Target="../embeddings/Workbook1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package" Target="../embeddings/Workbook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package" Target="../embeddings/Workbook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Workboo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9.2</c:v>
                </c:pt>
                <c:pt idx="1">
                  <c:v>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3.9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9.2</c:v>
                </c:pt>
                <c:pt idx="1">
                  <c:v>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3.9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3.9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9.2</c:v>
                </c:pt>
                <c:pt idx="1">
                  <c:v>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3.9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9.2</c:v>
                </c:pt>
                <c:pt idx="1">
                  <c:v>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3.9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9.2</c:v>
                </c:pt>
                <c:pt idx="1">
                  <c:v>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3.9</c:v>
                </c:pt>
                <c:pt idx="1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1"/>
            <c:bubble3D val="0"/>
            <c:spPr>
              <a:solidFill>
                <a:schemeClr val="lt1"/>
              </a:solidFill>
              <a:ln w="285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  <a:sp3d contourW="28575">
                <a:extrusionClr>
                  <a:srgbClr val="FFFFFF"/>
                </a:extrusionClr>
                <a:contourClr>
                  <a:srgbClr val="FFFFFF"/>
                </a:contourClr>
              </a:sp3d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9.2</c:v>
                </c:pt>
                <c:pt idx="1">
                  <c:v>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122680"/>
            <a:ext cx="978662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Listen practice</a:t>
            </a:r>
            <a:br>
              <a:rPr lang="en-US" dirty="0"/>
            </a:br>
            <a:r>
              <a:rPr lang="en-US" dirty="0"/>
              <a:t>Always, usually, sometimes, never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Goal: Practice listening.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4000">
                <a:solidFill>
                  <a:srgbClr val="00B0F0"/>
                </a:solidFill>
              </a:rPr>
              <a:t>Circle </a:t>
            </a:r>
            <a:r>
              <a:rPr lang="en-US" sz="4000"/>
              <a:t>what you </a:t>
            </a:r>
            <a:r>
              <a:rPr lang="en-US" sz="4000">
                <a:solidFill>
                  <a:srgbClr val="FF0000"/>
                </a:solidFill>
              </a:rPr>
              <a:t>hear</a:t>
            </a:r>
            <a:r>
              <a:rPr lang="en-US" sz="4000"/>
              <a:t>.</a:t>
            </a:r>
            <a:endParaRPr lang="en-US" sz="4000"/>
          </a:p>
        </p:txBody>
      </p:sp>
      <p:pic>
        <p:nvPicPr>
          <p:cNvPr id="29" name="Picture 29" descr="english_listeni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35730" y="2103755"/>
            <a:ext cx="5059045" cy="4398010"/>
          </a:xfrm>
          <a:prstGeom prst="rect">
            <a:avLst/>
          </a:prstGeom>
        </p:spPr>
      </p:pic>
      <p:sp>
        <p:nvSpPr>
          <p:cNvPr id="30" name="Donut 30"/>
          <p:cNvSpPr/>
          <p:nvPr/>
        </p:nvSpPr>
        <p:spPr>
          <a:xfrm>
            <a:off x="475615" y="2721610"/>
            <a:ext cx="2983230" cy="2842895"/>
          </a:xfrm>
          <a:prstGeom prst="donut">
            <a:avLst>
              <a:gd name="adj" fmla="val 927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1: I (____) sweep the floor.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835910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usually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0485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always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601335" y="5516880"/>
            <a:ext cx="346456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sometimes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9169400" y="5516880"/>
            <a:ext cx="2982595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never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" y="3054985"/>
            <a:ext cx="2160270" cy="228092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/>
          <p:nvPr>
            <p:ph idx="1"/>
          </p:nvPr>
        </p:nvGraphicFramePr>
        <p:xfrm>
          <a:off x="420370" y="2720975"/>
          <a:ext cx="7442835" cy="2614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559810" y="2639060"/>
          <a:ext cx="7292340" cy="276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10"/>
          <p:cNvSpPr/>
          <p:nvPr/>
        </p:nvSpPr>
        <p:spPr>
          <a:xfrm>
            <a:off x="9274810" y="2780665"/>
            <a:ext cx="2701925" cy="2612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12" name="Picture 1" descr="school_chiritori_houk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5050" y="-32385"/>
            <a:ext cx="2393315" cy="25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2: I (____) clean my clothes. 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835910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usually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0485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always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601335" y="5516880"/>
            <a:ext cx="346456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sometimes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9169400" y="5516880"/>
            <a:ext cx="2982595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never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" y="3054985"/>
            <a:ext cx="2160270" cy="228092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/>
          <p:nvPr>
            <p:ph idx="1"/>
          </p:nvPr>
        </p:nvGraphicFramePr>
        <p:xfrm>
          <a:off x="420370" y="2720975"/>
          <a:ext cx="7442835" cy="2614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559810" y="2639060"/>
          <a:ext cx="7292340" cy="276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10"/>
          <p:cNvSpPr/>
          <p:nvPr/>
        </p:nvSpPr>
        <p:spPr>
          <a:xfrm>
            <a:off x="9274810" y="2780665"/>
            <a:ext cx="2701925" cy="2612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14" name="Picture 14" descr="sentaku_moth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060" y="-26670"/>
            <a:ext cx="2755900" cy="26835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3: I (____) cook dinner.  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835910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usually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0485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always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601335" y="5516880"/>
            <a:ext cx="346456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sometimes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9169400" y="5516880"/>
            <a:ext cx="2982595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never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" y="3054985"/>
            <a:ext cx="2160270" cy="228092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/>
          <p:nvPr>
            <p:ph idx="1"/>
          </p:nvPr>
        </p:nvGraphicFramePr>
        <p:xfrm>
          <a:off x="420370" y="2720975"/>
          <a:ext cx="7442835" cy="2614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559810" y="2639060"/>
          <a:ext cx="7292340" cy="276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10"/>
          <p:cNvSpPr/>
          <p:nvPr/>
        </p:nvSpPr>
        <p:spPr>
          <a:xfrm>
            <a:off x="9274810" y="2780665"/>
            <a:ext cx="2701925" cy="2612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15" name="Picture 15" descr="animal_cooking_boy_nek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105" y="0"/>
            <a:ext cx="2369820" cy="22967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1: I (____) sweep the floor.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835910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usually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0485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always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601335" y="5516880"/>
            <a:ext cx="346456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sometimes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9169400" y="5516880"/>
            <a:ext cx="2982595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never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" y="3054985"/>
            <a:ext cx="2160270" cy="228092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/>
          <p:nvPr>
            <p:ph idx="1"/>
          </p:nvPr>
        </p:nvGraphicFramePr>
        <p:xfrm>
          <a:off x="420370" y="2720975"/>
          <a:ext cx="7442835" cy="2614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559810" y="2639060"/>
          <a:ext cx="7292340" cy="276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10"/>
          <p:cNvSpPr/>
          <p:nvPr/>
        </p:nvSpPr>
        <p:spPr>
          <a:xfrm>
            <a:off x="9274810" y="2780665"/>
            <a:ext cx="2701925" cy="2612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12" name="Picture 1" descr="school_chiritori_houki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5050" y="-32385"/>
            <a:ext cx="2393315" cy="2540000"/>
          </a:xfrm>
          <a:prstGeom prst="rect">
            <a:avLst/>
          </a:prstGeom>
        </p:spPr>
      </p:pic>
      <p:sp>
        <p:nvSpPr>
          <p:cNvPr id="30" name="Donut 30"/>
          <p:cNvSpPr/>
          <p:nvPr/>
        </p:nvSpPr>
        <p:spPr>
          <a:xfrm>
            <a:off x="5671820" y="2607310"/>
            <a:ext cx="2983230" cy="2842895"/>
          </a:xfrm>
          <a:prstGeom prst="donut">
            <a:avLst>
              <a:gd name="adj" fmla="val 927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2: I (____) clean my clothes. 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835910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usually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0485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always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601335" y="5516880"/>
            <a:ext cx="346456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sometimes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9169400" y="5516880"/>
            <a:ext cx="2982595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never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" y="3054985"/>
            <a:ext cx="2160270" cy="228092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/>
          <p:nvPr>
            <p:ph idx="1"/>
          </p:nvPr>
        </p:nvGraphicFramePr>
        <p:xfrm>
          <a:off x="420370" y="2720975"/>
          <a:ext cx="7442835" cy="2614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559810" y="2639060"/>
          <a:ext cx="7292340" cy="276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10"/>
          <p:cNvSpPr/>
          <p:nvPr/>
        </p:nvSpPr>
        <p:spPr>
          <a:xfrm>
            <a:off x="9274810" y="2780665"/>
            <a:ext cx="2701925" cy="2612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14" name="Picture 14" descr="sentaku_moth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2060" y="-26670"/>
            <a:ext cx="2755900" cy="2683510"/>
          </a:xfrm>
          <a:prstGeom prst="rect">
            <a:avLst/>
          </a:prstGeom>
        </p:spPr>
      </p:pic>
      <p:sp>
        <p:nvSpPr>
          <p:cNvPr id="30" name="Donut 30"/>
          <p:cNvSpPr/>
          <p:nvPr/>
        </p:nvSpPr>
        <p:spPr>
          <a:xfrm>
            <a:off x="-179705" y="2780665"/>
            <a:ext cx="2983230" cy="2842895"/>
          </a:xfrm>
          <a:prstGeom prst="donut">
            <a:avLst>
              <a:gd name="adj" fmla="val 927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Comic Sans MS" panose="030F0702030302020204" charset="0"/>
                <a:cs typeface="Comic Sans MS" panose="030F0702030302020204" charset="0"/>
              </a:rPr>
              <a:t>3: I (____) cook dinner.  </a:t>
            </a:r>
            <a:endParaRPr lang="en-US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835910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usually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70485" y="5516880"/>
            <a:ext cx="261112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always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601335" y="5516880"/>
            <a:ext cx="3464560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sometimes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9169400" y="5516880"/>
            <a:ext cx="2982595" cy="8299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Comic Sans MS" panose="030F0702030302020204" charset="0"/>
                <a:cs typeface="Comic Sans MS" panose="030F0702030302020204" charset="0"/>
              </a:rPr>
              <a:t>never</a:t>
            </a:r>
            <a:endParaRPr lang="en-US" sz="4800"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" y="3054985"/>
            <a:ext cx="2160270" cy="228092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aphicFrame>
        <p:nvGraphicFramePr>
          <p:cNvPr id="9" name="Content Placeholder 8"/>
          <p:cNvGraphicFramePr/>
          <p:nvPr>
            <p:ph idx="1"/>
          </p:nvPr>
        </p:nvGraphicFramePr>
        <p:xfrm>
          <a:off x="420370" y="2720975"/>
          <a:ext cx="7442835" cy="2614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3559810" y="2639060"/>
          <a:ext cx="7292340" cy="276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10"/>
          <p:cNvSpPr/>
          <p:nvPr/>
        </p:nvSpPr>
        <p:spPr>
          <a:xfrm>
            <a:off x="9274810" y="2780665"/>
            <a:ext cx="2701925" cy="261239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15" name="Picture 15" descr="animal_cooking_boy_nek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105" y="0"/>
            <a:ext cx="2369820" cy="2296795"/>
          </a:xfrm>
          <a:prstGeom prst="rect">
            <a:avLst/>
          </a:prstGeom>
        </p:spPr>
      </p:pic>
      <p:sp>
        <p:nvSpPr>
          <p:cNvPr id="30" name="Donut 30"/>
          <p:cNvSpPr/>
          <p:nvPr/>
        </p:nvSpPr>
        <p:spPr>
          <a:xfrm>
            <a:off x="8860155" y="2296795"/>
            <a:ext cx="3531235" cy="3267710"/>
          </a:xfrm>
          <a:prstGeom prst="donut">
            <a:avLst>
              <a:gd name="adj" fmla="val 927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WPS Presentation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Comic Sans MS</vt:lpstr>
      <vt:lpstr>Office Theme</vt:lpstr>
      <vt:lpstr>PowerPoint 演示文稿</vt:lpstr>
      <vt:lpstr>PowerPoint 演示文稿</vt:lpstr>
      <vt:lpstr>1: I (____) sweep the floor.</vt:lpstr>
      <vt:lpstr>2: I (____) clean my clothes. </vt:lpstr>
      <vt:lpstr>3: I (____) cook dinner.  </vt:lpstr>
      <vt:lpstr>PowerPoint 演示文稿</vt:lpstr>
      <vt:lpstr>1: I (____) </vt:lpstr>
      <vt:lpstr>1: I (____)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Listen practice Always, usually, sometimes, never</dc:title>
  <dc:creator/>
  <cp:lastModifiedBy>jacky</cp:lastModifiedBy>
  <cp:revision>6</cp:revision>
  <dcterms:created xsi:type="dcterms:W3CDTF">2024-02-18T07:56:51Z</dcterms:created>
  <dcterms:modified xsi:type="dcterms:W3CDTF">2024-02-18T08:03:58Z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AA1FCA0CF8CC49788A199E4BB83D9643</vt:lpwstr>
  </property>
  <property fmtid="{D5CDD505-2E9C-101B-9397-08002B2CF9AE}" pid="3" name="KSOProductBuildVer">
    <vt:lpwstr>1033-11.2.0.10382</vt:lpwstr>
  </property>
</Properties>
</file>