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56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 snapToObjects="1">
      <p:cViewPr varScale="1">
        <p:scale>
          <a:sx n="51" d="100"/>
          <a:sy n="51" d="100"/>
        </p:scale>
        <p:origin x="-758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F2E0B1-2E97-D742-BBCE-B7C27E2BA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E23E8A8-D20B-4545-87D2-EA4C2972DD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8894AB9-21D8-E949-9EDB-9A8776C7B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0C03-444C-7546-89CE-E9596EB979AC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A8FDFC-E413-294C-A4BD-1EFAF8064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66E52EB-7AED-BE45-B63D-04A1B005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D226-3ED8-1047-8874-B2139FA1993A}" type="slidenum">
              <a:rPr lang="en-US" smtClean="0"/>
              <a:pPr/>
              <a:t>&lt;#&gt;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715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5DB58B-73BA-2342-9B2A-51AD98AF9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5365463-720D-5041-9286-DAB6ED627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A8E647E-EA86-3E48-B287-76000084E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0C03-444C-7546-89CE-E9596EB979AC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C98B630-0A6B-0543-ADEA-2C01C7188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36630A-AB3E-E843-94E8-5AADB75CF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D226-3ED8-1047-8874-B2139FA1993A}" type="slidenum">
              <a:rPr lang="en-US" smtClean="0"/>
              <a:pPr/>
              <a:t>&lt;#&gt;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206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E679CE5-95FE-394C-A063-C05310391B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B9DECCD-C428-5744-9351-446767614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05B5C4F-F1C3-9246-865F-90C1A75AB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0C03-444C-7546-89CE-E9596EB979AC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A343FE2-B6D7-9E4A-B346-BE4055F36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AD7A171-95CD-B147-994A-8BCB717EB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D226-3ED8-1047-8874-B2139FA1993A}" type="slidenum">
              <a:rPr lang="en-US" smtClean="0"/>
              <a:pPr/>
              <a:t>&lt;#&gt;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315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893166-AC75-8A48-9BE3-89191B9BE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251D070-F78C-D842-BA26-063124497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9A27367-FD9D-5948-8406-A24809522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0C03-444C-7546-89CE-E9596EB979AC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88F9AB4-4529-4D4C-85FC-6B1B52D44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652997-7773-3D48-A5E4-FFFBA1F9F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D226-3ED8-1047-8874-B2139FA1993A}" type="slidenum">
              <a:rPr lang="en-US" smtClean="0"/>
              <a:pPr/>
              <a:t>&lt;#&gt;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205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09C587-DF6A-7948-B3BA-EE8302565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044A462-7C9C-0340-9042-8783A8EFD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B0CA6AC-6B21-0D41-9BA1-2F7850F45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0C03-444C-7546-89CE-E9596EB979AC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1ED0D8F-CDEE-EE4D-957E-243EFA36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B10CC75-3ECA-D44D-BAD6-70B521B5B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D226-3ED8-1047-8874-B2139FA1993A}" type="slidenum">
              <a:rPr lang="en-US" smtClean="0"/>
              <a:pPr/>
              <a:t>&lt;#&gt;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741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7A98E2-A114-F748-801A-06BB431DC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C2AE246-2977-2342-8D47-8922F31C4D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B34A29A-98D6-2D48-9ADE-9306F1E3E7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D19BC9A-C9DF-EB45-9474-4C00A28EF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0C03-444C-7546-89CE-E9596EB979AC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13CA584-A99C-5240-9A6D-BDB3C0902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C1CAA45-147A-D445-AACF-D0EDE7DBD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D226-3ED8-1047-8874-B2139FA1993A}" type="slidenum">
              <a:rPr lang="en-US" smtClean="0"/>
              <a:pPr/>
              <a:t>&lt;#&gt;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0681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A29BF3-BCBB-7549-B228-A5BA2E145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4090546-B3CC-E444-A9B2-7977647ED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4D26C49-3F51-5F41-8DCF-9B63D30FB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6640F81-4AA9-1C44-8BC0-3F24802264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98A8E4F-BA2C-F444-AF91-B0721607E9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845DA85-E120-DA4B-BDCB-981D1968E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0C03-444C-7546-89CE-E9596EB979AC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B1CB90C-6482-6545-960D-12BB1D99E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1FCC04E-CC4E-C04C-B0FC-389ECAA9C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D226-3ED8-1047-8874-B2139FA1993A}" type="slidenum">
              <a:rPr lang="en-US" smtClean="0"/>
              <a:pPr/>
              <a:t>&lt;#&gt;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420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301BDE-0948-2046-B26F-FD8A3B5DC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1AA702A-C358-A245-A56F-BDE2C1B79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0C03-444C-7546-89CE-E9596EB979AC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4A0D43E-A74E-F24E-B4E6-2700A3105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5B3CB19-256B-444D-9FB1-EA3FB9F00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D226-3ED8-1047-8874-B2139FA1993A}" type="slidenum">
              <a:rPr lang="en-US" smtClean="0"/>
              <a:pPr/>
              <a:t>&lt;#&gt;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0926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C321F6F-50A4-014C-9674-3E6451CB0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0C03-444C-7546-89CE-E9596EB979AC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8EFD86B-6734-754D-B387-CBC642A89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75708B8-CE07-1B47-943B-AFCE08C09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D226-3ED8-1047-8874-B2139FA1993A}" type="slidenum">
              <a:rPr lang="en-US" smtClean="0"/>
              <a:pPr/>
              <a:t>&lt;#&gt;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205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DA0EAE-F58F-E340-AC32-FF7309086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949CA86-B124-F045-88A0-73CD7AFA5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6D45761-8FEE-CA41-A036-D046B5DB8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2929602-2427-554F-BB75-4484F286D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0C03-444C-7546-89CE-E9596EB979AC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064996C-BD99-1F49-98AF-B180A7CB2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B62CBBD-9614-3541-9076-679996C3D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D226-3ED8-1047-8874-B2139FA1993A}" type="slidenum">
              <a:rPr lang="en-US" smtClean="0"/>
              <a:pPr/>
              <a:t>&lt;#&gt;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616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951D0B-9453-F24A-B66C-CAB80353E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C96F2CC-7664-DB46-979B-97C30666AF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24DF7F6-B46B-0343-B288-563C215376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07B4A58-B0A3-204C-91A8-C3FD496B2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30C03-444C-7546-89CE-E9596EB979AC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8969EF9-1E66-5242-AD79-1511C576E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185320E-4753-644C-9F89-7160FABEB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D226-3ED8-1047-8874-B2139FA1993A}" type="slidenum">
              <a:rPr lang="en-US" smtClean="0"/>
              <a:pPr/>
              <a:t>&lt;#&gt;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699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BF9A30E-73B0-764F-8FB0-10414C709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B0FD539-E2C9-6740-BE42-F406878F7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0FE4800-1D6A-BA4A-92D9-566B4D6654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30C03-444C-7546-89CE-E9596EB979AC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16A8BAC-0825-B341-A567-E3A5192A26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9DD6634-4E3C-B84D-862C-B5DF9832E4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9D226-3ED8-1047-8874-B2139FA1993A}" type="slidenum">
              <a:rPr lang="en-US" smtClean="0"/>
              <a:pPr/>
              <a:t>&lt;#&gt;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673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jpeg"/><Relationship Id="rId7" Type="http://schemas.openxmlformats.org/officeDocument/2006/relationships/image" Target="../media/image21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D9EA09CB-2351-D647-948F-F6B54DA1E4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8" y="2128837"/>
            <a:ext cx="10172700" cy="23574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2DEA738B-B5CB-2D46-A79D-E6C52EB8864E}"/>
              </a:ext>
            </a:extLst>
          </p:cNvPr>
          <p:cNvSpPr/>
          <p:nvPr/>
        </p:nvSpPr>
        <p:spPr>
          <a:xfrm>
            <a:off x="3671888" y="2257425"/>
            <a:ext cx="4843462" cy="21002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Comic Sans MS" panose="030F0902030302020204" pitchFamily="66" charset="0"/>
                <a:cs typeface="Consolas" panose="020B0609020204030204" pitchFamily="49" charset="0"/>
              </a:rPr>
              <a:t>ABC</a:t>
            </a:r>
          </a:p>
          <a:p>
            <a:pPr algn="ctr"/>
            <a:r>
              <a:rPr lang="en-US" sz="5400" dirty="0">
                <a:latin typeface="Comic Sans MS" panose="030F0902030302020204" pitchFamily="66" charset="0"/>
                <a:cs typeface="Consolas" panose="020B0609020204030204" pitchFamily="49" charset="0"/>
              </a:rPr>
              <a:t>SHOWDOWN</a:t>
            </a:r>
          </a:p>
        </p:txBody>
      </p:sp>
    </p:spTree>
    <p:extLst>
      <p:ext uri="{BB962C8B-B14F-4D97-AF65-F5344CB8AC3E}">
        <p14:creationId xmlns="" xmlns:p14="http://schemas.microsoft.com/office/powerpoint/2010/main" val="27912521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D9EA09CB-2351-D647-948F-F6B54DA1E4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8" y="2128837"/>
            <a:ext cx="10172700" cy="23574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2DEA738B-B5CB-2D46-A79D-E6C52EB8864E}"/>
              </a:ext>
            </a:extLst>
          </p:cNvPr>
          <p:cNvSpPr/>
          <p:nvPr/>
        </p:nvSpPr>
        <p:spPr>
          <a:xfrm>
            <a:off x="3671888" y="2257425"/>
            <a:ext cx="4843462" cy="21002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Comic Sans MS" panose="030F0902030302020204" pitchFamily="66" charset="0"/>
                <a:cs typeface="Consolas" panose="020B0609020204030204" pitchFamily="49" charset="0"/>
              </a:rPr>
              <a:t>BATTLE</a:t>
            </a:r>
          </a:p>
          <a:p>
            <a:pPr algn="ctr"/>
            <a:r>
              <a:rPr lang="en-US" sz="5400" dirty="0">
                <a:latin typeface="Comic Sans MS" panose="030F0902030302020204" pitchFamily="66" charset="0"/>
                <a:cs typeface="Consolas" panose="020B0609020204030204" pitchFamily="49" charset="0"/>
              </a:rPr>
              <a:t>ONE</a:t>
            </a:r>
          </a:p>
        </p:txBody>
      </p:sp>
    </p:spTree>
    <p:extLst>
      <p:ext uri="{BB962C8B-B14F-4D97-AF65-F5344CB8AC3E}">
        <p14:creationId xmlns="" xmlns:p14="http://schemas.microsoft.com/office/powerpoint/2010/main" val="9488176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8" descr="p07-write2_b">
            <a:extLst>
              <a:ext uri="{FF2B5EF4-FFF2-40B4-BE49-F238E27FC236}">
                <a16:creationId xmlns="" xmlns:a16="http://schemas.microsoft.com/office/drawing/2014/main" id="{8D02F931-A8FE-C64E-A6F3-0868A05807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682" y="742632"/>
            <a:ext cx="10244456" cy="1171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図 11" descr="p09-write2_v">
            <a:extLst>
              <a:ext uri="{FF2B5EF4-FFF2-40B4-BE49-F238E27FC236}">
                <a16:creationId xmlns="" xmlns:a16="http://schemas.microsoft.com/office/drawing/2014/main" id="{D0D7A93A-F91D-F24A-952D-B59FCC75FE7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552" y="2413953"/>
            <a:ext cx="10014586" cy="11150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ver">
            <a:extLst>
              <a:ext uri="{FF2B5EF4-FFF2-40B4-BE49-F238E27FC236}">
                <a16:creationId xmlns="" xmlns:a16="http://schemas.microsoft.com/office/drawing/2014/main" id="{3DEE35DB-E304-BD40-964A-0E9819F3B31F}"/>
              </a:ext>
            </a:extLst>
          </p:cNvPr>
          <p:cNvSpPr/>
          <p:nvPr/>
        </p:nvSpPr>
        <p:spPr>
          <a:xfrm>
            <a:off x="2686051" y="614204"/>
            <a:ext cx="1271587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over">
            <a:extLst>
              <a:ext uri="{FF2B5EF4-FFF2-40B4-BE49-F238E27FC236}">
                <a16:creationId xmlns="" xmlns:a16="http://schemas.microsoft.com/office/drawing/2014/main" id="{857FBEC1-FC18-3845-A313-302C5989A136}"/>
              </a:ext>
            </a:extLst>
          </p:cNvPr>
          <p:cNvSpPr/>
          <p:nvPr/>
        </p:nvSpPr>
        <p:spPr>
          <a:xfrm>
            <a:off x="3957638" y="614204"/>
            <a:ext cx="985837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over">
            <a:extLst>
              <a:ext uri="{FF2B5EF4-FFF2-40B4-BE49-F238E27FC236}">
                <a16:creationId xmlns="" xmlns:a16="http://schemas.microsoft.com/office/drawing/2014/main" id="{19122256-83B5-3848-B9DC-3FC789D0D7A7}"/>
              </a:ext>
            </a:extLst>
          </p:cNvPr>
          <p:cNvSpPr/>
          <p:nvPr/>
        </p:nvSpPr>
        <p:spPr>
          <a:xfrm>
            <a:off x="4943475" y="614204"/>
            <a:ext cx="985837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ver">
            <a:extLst>
              <a:ext uri="{FF2B5EF4-FFF2-40B4-BE49-F238E27FC236}">
                <a16:creationId xmlns="" xmlns:a16="http://schemas.microsoft.com/office/drawing/2014/main" id="{1E7ED9FE-D059-5647-8840-00223B7DD328}"/>
              </a:ext>
            </a:extLst>
          </p:cNvPr>
          <p:cNvSpPr/>
          <p:nvPr/>
        </p:nvSpPr>
        <p:spPr>
          <a:xfrm>
            <a:off x="1142682" y="620872"/>
            <a:ext cx="1543369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ver">
            <a:extLst>
              <a:ext uri="{FF2B5EF4-FFF2-40B4-BE49-F238E27FC236}">
                <a16:creationId xmlns="" xmlns:a16="http://schemas.microsoft.com/office/drawing/2014/main" id="{A80A867F-729B-4843-8F16-0F87CB53D63D}"/>
              </a:ext>
            </a:extLst>
          </p:cNvPr>
          <p:cNvSpPr/>
          <p:nvPr/>
        </p:nvSpPr>
        <p:spPr>
          <a:xfrm>
            <a:off x="5929312" y="614204"/>
            <a:ext cx="5686426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ver">
            <a:extLst>
              <a:ext uri="{FF2B5EF4-FFF2-40B4-BE49-F238E27FC236}">
                <a16:creationId xmlns="" xmlns:a16="http://schemas.microsoft.com/office/drawing/2014/main" id="{6F19C40A-8FA0-1243-8E2C-946CB3AF3AF8}"/>
              </a:ext>
            </a:extLst>
          </p:cNvPr>
          <p:cNvSpPr/>
          <p:nvPr/>
        </p:nvSpPr>
        <p:spPr>
          <a:xfrm>
            <a:off x="2686051" y="2178050"/>
            <a:ext cx="1271587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Cover">
            <a:extLst>
              <a:ext uri="{FF2B5EF4-FFF2-40B4-BE49-F238E27FC236}">
                <a16:creationId xmlns="" xmlns:a16="http://schemas.microsoft.com/office/drawing/2014/main" id="{BEC9BEF2-4705-2E40-87A4-DDA10033B697}"/>
              </a:ext>
            </a:extLst>
          </p:cNvPr>
          <p:cNvSpPr/>
          <p:nvPr/>
        </p:nvSpPr>
        <p:spPr>
          <a:xfrm>
            <a:off x="3957638" y="2178050"/>
            <a:ext cx="985837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over">
            <a:extLst>
              <a:ext uri="{FF2B5EF4-FFF2-40B4-BE49-F238E27FC236}">
                <a16:creationId xmlns="" xmlns:a16="http://schemas.microsoft.com/office/drawing/2014/main" id="{FDC52B54-50F0-D040-97CE-374F13E56017}"/>
              </a:ext>
            </a:extLst>
          </p:cNvPr>
          <p:cNvSpPr/>
          <p:nvPr/>
        </p:nvSpPr>
        <p:spPr>
          <a:xfrm>
            <a:off x="4943475" y="2178050"/>
            <a:ext cx="985837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over">
            <a:extLst>
              <a:ext uri="{FF2B5EF4-FFF2-40B4-BE49-F238E27FC236}">
                <a16:creationId xmlns="" xmlns:a16="http://schemas.microsoft.com/office/drawing/2014/main" id="{380711B3-1502-9B4D-8184-37CE7368BB64}"/>
              </a:ext>
            </a:extLst>
          </p:cNvPr>
          <p:cNvSpPr/>
          <p:nvPr/>
        </p:nvSpPr>
        <p:spPr>
          <a:xfrm>
            <a:off x="1142682" y="2178050"/>
            <a:ext cx="1543369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over">
            <a:extLst>
              <a:ext uri="{FF2B5EF4-FFF2-40B4-BE49-F238E27FC236}">
                <a16:creationId xmlns="" xmlns:a16="http://schemas.microsoft.com/office/drawing/2014/main" id="{E35D21CC-2101-F040-8337-91F76E71088F}"/>
              </a:ext>
            </a:extLst>
          </p:cNvPr>
          <p:cNvSpPr/>
          <p:nvPr/>
        </p:nvSpPr>
        <p:spPr>
          <a:xfrm>
            <a:off x="5929312" y="2178050"/>
            <a:ext cx="5686426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one" descr="Image result for clip art vacuum">
            <a:extLst>
              <a:ext uri="{FF2B5EF4-FFF2-40B4-BE49-F238E27FC236}">
                <a16:creationId xmlns="" xmlns:a16="http://schemas.microsoft.com/office/drawing/2014/main" id="{1B6136E4-3BD9-B34F-9B72-88C64A36E85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747" y="4033342"/>
            <a:ext cx="1670845" cy="2157413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Word 1">
            <a:extLst>
              <a:ext uri="{FF2B5EF4-FFF2-40B4-BE49-F238E27FC236}">
                <a16:creationId xmlns="" xmlns:a16="http://schemas.microsoft.com/office/drawing/2014/main" id="{D2AED87D-AA1A-AE4D-BB7A-4E14F69E2484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5929312" y="4644402"/>
            <a:ext cx="3977005" cy="922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6600" kern="100" dirty="0"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_</a:t>
            </a:r>
            <a:r>
              <a:rPr lang="en-US" sz="6600" kern="100" dirty="0" err="1"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acu</a:t>
            </a:r>
            <a:r>
              <a:rPr lang="en-US" sz="6600" kern="100" dirty="0" err="1">
                <a:effectLst/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um</a:t>
            </a:r>
            <a:endParaRPr lang="en-US" sz="6600" kern="100" dirty="0">
              <a:effectLst/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9" name="Answer 1">
            <a:extLst>
              <a:ext uri="{FF2B5EF4-FFF2-40B4-BE49-F238E27FC236}">
                <a16:creationId xmlns="" xmlns:a16="http://schemas.microsoft.com/office/drawing/2014/main" id="{8FED77BA-D70E-634F-9126-022FDE771AB5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5972811" y="4653334"/>
            <a:ext cx="540387" cy="736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6600" kern="100" dirty="0"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v</a:t>
            </a:r>
            <a:endParaRPr lang="en-US" sz="6600" kern="100" dirty="0">
              <a:effectLst/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21" name="picture 2" descr="Image result for clipart beach">
            <a:extLst>
              <a:ext uri="{FF2B5EF4-FFF2-40B4-BE49-F238E27FC236}">
                <a16:creationId xmlns="" xmlns:a16="http://schemas.microsoft.com/office/drawing/2014/main" id="{7635B543-D26A-CE40-BA2B-1BABE17442EF}"/>
              </a:ext>
            </a:extLst>
          </p:cNvPr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118" y="4223525"/>
            <a:ext cx="2140267" cy="1772284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Word 2">
            <a:extLst>
              <a:ext uri="{FF2B5EF4-FFF2-40B4-BE49-F238E27FC236}">
                <a16:creationId xmlns="" xmlns:a16="http://schemas.microsoft.com/office/drawing/2014/main" id="{7A33F1E9-BAB8-B34F-A5D9-E0F088B3BDD2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5929312" y="4633984"/>
            <a:ext cx="3977005" cy="922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6600" kern="100" dirty="0">
                <a:effectLst/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_each</a:t>
            </a:r>
            <a:endParaRPr lang="en-US" sz="6600" kern="100" dirty="0">
              <a:effectLst/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3" name="Answer 2">
            <a:extLst>
              <a:ext uri="{FF2B5EF4-FFF2-40B4-BE49-F238E27FC236}">
                <a16:creationId xmlns="" xmlns:a16="http://schemas.microsoft.com/office/drawing/2014/main" id="{4668B882-1D70-A440-918D-EF703B4DB5C1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5972810" y="4623566"/>
            <a:ext cx="540387" cy="736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6600" kern="100" dirty="0">
                <a:effectLst/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endParaRPr lang="en-US" sz="6600" kern="100" dirty="0">
              <a:effectLst/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24" name="picture 3" descr="Related image">
            <a:extLst>
              <a:ext uri="{FF2B5EF4-FFF2-40B4-BE49-F238E27FC236}">
                <a16:creationId xmlns="" xmlns:a16="http://schemas.microsoft.com/office/drawing/2014/main" id="{00ADE44B-9ECD-6F44-AC70-EFA305F8203C}"/>
              </a:ext>
            </a:extLst>
          </p:cNvPr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3" y="4147015"/>
            <a:ext cx="1809751" cy="1896597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Word 3">
            <a:extLst>
              <a:ext uri="{FF2B5EF4-FFF2-40B4-BE49-F238E27FC236}">
                <a16:creationId xmlns="" xmlns:a16="http://schemas.microsoft.com/office/drawing/2014/main" id="{1AC377BE-8EB1-C94D-8DB3-4811635A8E34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5929312" y="4633983"/>
            <a:ext cx="3977005" cy="922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6600" kern="100" dirty="0">
                <a:effectLst/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_</a:t>
            </a:r>
            <a:r>
              <a:rPr lang="en-US" sz="6600" kern="100" dirty="0" err="1">
                <a:effectLst/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eautiful</a:t>
            </a:r>
            <a:endParaRPr lang="en-US" sz="6600" kern="100" dirty="0">
              <a:effectLst/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6" name="Answer 3">
            <a:extLst>
              <a:ext uri="{FF2B5EF4-FFF2-40B4-BE49-F238E27FC236}">
                <a16:creationId xmlns="" xmlns:a16="http://schemas.microsoft.com/office/drawing/2014/main" id="{BBE6EE3F-59A6-B74B-B17B-4065B1E8DCC1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5972810" y="4623566"/>
            <a:ext cx="540387" cy="736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6600" kern="100" dirty="0">
                <a:effectLst/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b</a:t>
            </a:r>
            <a:endParaRPr lang="en-US" sz="6600" kern="100" dirty="0">
              <a:effectLst/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27" name="picture 4" descr="Image result for clipart vanilla">
            <a:extLst>
              <a:ext uri="{FF2B5EF4-FFF2-40B4-BE49-F238E27FC236}">
                <a16:creationId xmlns="" xmlns:a16="http://schemas.microsoft.com/office/drawing/2014/main" id="{EA48B987-B101-C943-BE6E-4DEE45F41ECC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3" y="4292831"/>
            <a:ext cx="1897857" cy="1604963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Word 4">
            <a:extLst>
              <a:ext uri="{FF2B5EF4-FFF2-40B4-BE49-F238E27FC236}">
                <a16:creationId xmlns="" xmlns:a16="http://schemas.microsoft.com/office/drawing/2014/main" id="{32080A38-9150-D34F-B00A-B686EE134BD4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5927407" y="4644401"/>
            <a:ext cx="3977005" cy="922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6600" kern="100" dirty="0">
                <a:effectLst/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_</a:t>
            </a:r>
            <a:r>
              <a:rPr lang="en-US" sz="6600" kern="100" dirty="0" err="1">
                <a:effectLst/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anilla</a:t>
            </a:r>
            <a:endParaRPr lang="en-US" sz="6600" kern="100" dirty="0">
              <a:effectLst/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9" name="Answer 4">
            <a:extLst>
              <a:ext uri="{FF2B5EF4-FFF2-40B4-BE49-F238E27FC236}">
                <a16:creationId xmlns="" xmlns:a16="http://schemas.microsoft.com/office/drawing/2014/main" id="{F2219D7B-7B1A-F043-BC49-3F785D91357F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5956222" y="4653334"/>
            <a:ext cx="685639" cy="934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6600" kern="100" dirty="0"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v</a:t>
            </a:r>
            <a:endParaRPr lang="en-US" sz="6600" kern="100" dirty="0">
              <a:effectLst/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30" name="picture 5" descr="Image result for violet">
            <a:extLst>
              <a:ext uri="{FF2B5EF4-FFF2-40B4-BE49-F238E27FC236}">
                <a16:creationId xmlns="" xmlns:a16="http://schemas.microsoft.com/office/drawing/2014/main" id="{8F688B85-EE99-0F4B-9240-1E478E81E860}"/>
              </a:ext>
            </a:extLst>
          </p:cNvPr>
          <p:cNvPicPr/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223" y="4223525"/>
            <a:ext cx="1764665" cy="204374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Word 5">
            <a:extLst>
              <a:ext uri="{FF2B5EF4-FFF2-40B4-BE49-F238E27FC236}">
                <a16:creationId xmlns="" xmlns:a16="http://schemas.microsoft.com/office/drawing/2014/main" id="{96594E99-915F-DA4F-8859-74A7F4FB3A81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5929312" y="4650722"/>
            <a:ext cx="3977005" cy="922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6600" kern="100" dirty="0">
                <a:effectLst/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_</a:t>
            </a:r>
            <a:r>
              <a:rPr lang="en-US" sz="6600" kern="100" dirty="0" err="1">
                <a:effectLst/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iolet</a:t>
            </a:r>
            <a:endParaRPr lang="en-US" sz="6600" kern="100" dirty="0">
              <a:effectLst/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2" name="Answer 5">
            <a:extLst>
              <a:ext uri="{FF2B5EF4-FFF2-40B4-BE49-F238E27FC236}">
                <a16:creationId xmlns="" xmlns:a16="http://schemas.microsoft.com/office/drawing/2014/main" id="{6A32AC0C-EA8D-E044-86EB-47D406AFB054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5974716" y="4644698"/>
            <a:ext cx="685639" cy="934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6600" kern="100" dirty="0"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v</a:t>
            </a:r>
            <a:endParaRPr lang="en-US" sz="6600" kern="100" dirty="0">
              <a:effectLst/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24364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/>
      <p:bldP spid="17" grpId="1"/>
      <p:bldP spid="19" grpId="0"/>
      <p:bldP spid="19" grpId="1"/>
      <p:bldP spid="22" grpId="0"/>
      <p:bldP spid="22" grpId="1"/>
      <p:bldP spid="23" grpId="0"/>
      <p:bldP spid="23" grpId="1"/>
      <p:bldP spid="25" grpId="0"/>
      <p:bldP spid="25" grpId="1"/>
      <p:bldP spid="26" grpId="0"/>
      <p:bldP spid="26" grpId="1"/>
      <p:bldP spid="28" grpId="0"/>
      <p:bldP spid="28" grpId="1"/>
      <p:bldP spid="29" grpId="0"/>
      <p:bldP spid="29" grpId="1"/>
      <p:bldP spid="31" grpId="0"/>
      <p:bldP spid="31" grpId="1"/>
      <p:bldP spid="32" grpId="0"/>
      <p:bldP spid="3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D9EA09CB-2351-D647-948F-F6B54DA1E4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8" y="2128837"/>
            <a:ext cx="10172700" cy="23574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2DEA738B-B5CB-2D46-A79D-E6C52EB8864E}"/>
              </a:ext>
            </a:extLst>
          </p:cNvPr>
          <p:cNvSpPr/>
          <p:nvPr/>
        </p:nvSpPr>
        <p:spPr>
          <a:xfrm>
            <a:off x="3671888" y="2257425"/>
            <a:ext cx="4843462" cy="21002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Comic Sans MS" panose="030F0902030302020204" pitchFamily="66" charset="0"/>
                <a:cs typeface="Consolas" panose="020B0609020204030204" pitchFamily="49" charset="0"/>
              </a:rPr>
              <a:t>BATTLE</a:t>
            </a:r>
          </a:p>
          <a:p>
            <a:pPr algn="ctr"/>
            <a:r>
              <a:rPr lang="en-US" sz="5400" dirty="0">
                <a:latin typeface="Comic Sans MS" panose="030F0902030302020204" pitchFamily="66" charset="0"/>
                <a:cs typeface="Consolas" panose="020B0609020204030204" pitchFamily="49" charset="0"/>
              </a:rPr>
              <a:t>TWO</a:t>
            </a:r>
          </a:p>
        </p:txBody>
      </p:sp>
    </p:spTree>
    <p:extLst>
      <p:ext uri="{BB962C8B-B14F-4D97-AF65-F5344CB8AC3E}">
        <p14:creationId xmlns="" xmlns:p14="http://schemas.microsoft.com/office/powerpoint/2010/main" val="3950752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図 12" descr="p08-write2_l">
            <a:extLst>
              <a:ext uri="{FF2B5EF4-FFF2-40B4-BE49-F238E27FC236}">
                <a16:creationId xmlns="" xmlns:a16="http://schemas.microsoft.com/office/drawing/2014/main" id="{A9FBF9FC-DCA8-074A-B88F-7749CC40E42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152" y="2407632"/>
            <a:ext cx="10166986" cy="111015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図 11" descr="p08-write2_r">
            <a:extLst>
              <a:ext uri="{FF2B5EF4-FFF2-40B4-BE49-F238E27FC236}">
                <a16:creationId xmlns="" xmlns:a16="http://schemas.microsoft.com/office/drawing/2014/main" id="{6F0B3454-09E5-D64D-860D-4CA4722AF9C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4" y="712864"/>
            <a:ext cx="9929813" cy="120166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ver">
            <a:extLst>
              <a:ext uri="{FF2B5EF4-FFF2-40B4-BE49-F238E27FC236}">
                <a16:creationId xmlns="" xmlns:a16="http://schemas.microsoft.com/office/drawing/2014/main" id="{3DEE35DB-E304-BD40-964A-0E9819F3B31F}"/>
              </a:ext>
            </a:extLst>
          </p:cNvPr>
          <p:cNvSpPr/>
          <p:nvPr/>
        </p:nvSpPr>
        <p:spPr>
          <a:xfrm>
            <a:off x="2822491" y="485776"/>
            <a:ext cx="1289926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over">
            <a:extLst>
              <a:ext uri="{FF2B5EF4-FFF2-40B4-BE49-F238E27FC236}">
                <a16:creationId xmlns="" xmlns:a16="http://schemas.microsoft.com/office/drawing/2014/main" id="{857FBEC1-FC18-3845-A313-302C5989A136}"/>
              </a:ext>
            </a:extLst>
          </p:cNvPr>
          <p:cNvSpPr/>
          <p:nvPr/>
        </p:nvSpPr>
        <p:spPr>
          <a:xfrm>
            <a:off x="4112417" y="485776"/>
            <a:ext cx="1004176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over">
            <a:extLst>
              <a:ext uri="{FF2B5EF4-FFF2-40B4-BE49-F238E27FC236}">
                <a16:creationId xmlns="" xmlns:a16="http://schemas.microsoft.com/office/drawing/2014/main" id="{19122256-83B5-3848-B9DC-3FC789D0D7A7}"/>
              </a:ext>
            </a:extLst>
          </p:cNvPr>
          <p:cNvSpPr/>
          <p:nvPr/>
        </p:nvSpPr>
        <p:spPr>
          <a:xfrm>
            <a:off x="5116592" y="485776"/>
            <a:ext cx="985837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ver">
            <a:extLst>
              <a:ext uri="{FF2B5EF4-FFF2-40B4-BE49-F238E27FC236}">
                <a16:creationId xmlns="" xmlns:a16="http://schemas.microsoft.com/office/drawing/2014/main" id="{1E7ED9FE-D059-5647-8840-00223B7DD328}"/>
              </a:ext>
            </a:extLst>
          </p:cNvPr>
          <p:cNvSpPr/>
          <p:nvPr/>
        </p:nvSpPr>
        <p:spPr>
          <a:xfrm>
            <a:off x="1279121" y="485776"/>
            <a:ext cx="1543369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ver">
            <a:extLst>
              <a:ext uri="{FF2B5EF4-FFF2-40B4-BE49-F238E27FC236}">
                <a16:creationId xmlns="" xmlns:a16="http://schemas.microsoft.com/office/drawing/2014/main" id="{A80A867F-729B-4843-8F16-0F87CB53D63D}"/>
              </a:ext>
            </a:extLst>
          </p:cNvPr>
          <p:cNvSpPr/>
          <p:nvPr/>
        </p:nvSpPr>
        <p:spPr>
          <a:xfrm>
            <a:off x="6102429" y="501303"/>
            <a:ext cx="5686426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ver">
            <a:extLst>
              <a:ext uri="{FF2B5EF4-FFF2-40B4-BE49-F238E27FC236}">
                <a16:creationId xmlns="" xmlns:a16="http://schemas.microsoft.com/office/drawing/2014/main" id="{6F19C40A-8FA0-1243-8E2C-946CB3AF3AF8}"/>
              </a:ext>
            </a:extLst>
          </p:cNvPr>
          <p:cNvSpPr/>
          <p:nvPr/>
        </p:nvSpPr>
        <p:spPr>
          <a:xfrm>
            <a:off x="2859169" y="2189675"/>
            <a:ext cx="1253248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Cover">
            <a:extLst>
              <a:ext uri="{FF2B5EF4-FFF2-40B4-BE49-F238E27FC236}">
                <a16:creationId xmlns="" xmlns:a16="http://schemas.microsoft.com/office/drawing/2014/main" id="{BEC9BEF2-4705-2E40-87A4-DDA10033B697}"/>
              </a:ext>
            </a:extLst>
          </p:cNvPr>
          <p:cNvSpPr/>
          <p:nvPr/>
        </p:nvSpPr>
        <p:spPr>
          <a:xfrm>
            <a:off x="4112418" y="2189675"/>
            <a:ext cx="1004174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over">
            <a:extLst>
              <a:ext uri="{FF2B5EF4-FFF2-40B4-BE49-F238E27FC236}">
                <a16:creationId xmlns="" xmlns:a16="http://schemas.microsoft.com/office/drawing/2014/main" id="{FDC52B54-50F0-D040-97CE-374F13E56017}"/>
              </a:ext>
            </a:extLst>
          </p:cNvPr>
          <p:cNvSpPr/>
          <p:nvPr/>
        </p:nvSpPr>
        <p:spPr>
          <a:xfrm>
            <a:off x="5116592" y="2186195"/>
            <a:ext cx="1004174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over">
            <a:extLst>
              <a:ext uri="{FF2B5EF4-FFF2-40B4-BE49-F238E27FC236}">
                <a16:creationId xmlns="" xmlns:a16="http://schemas.microsoft.com/office/drawing/2014/main" id="{380711B3-1502-9B4D-8184-37CE7368BB64}"/>
              </a:ext>
            </a:extLst>
          </p:cNvPr>
          <p:cNvSpPr/>
          <p:nvPr/>
        </p:nvSpPr>
        <p:spPr>
          <a:xfrm>
            <a:off x="1142682" y="2178050"/>
            <a:ext cx="1716487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over">
            <a:extLst>
              <a:ext uri="{FF2B5EF4-FFF2-40B4-BE49-F238E27FC236}">
                <a16:creationId xmlns="" xmlns:a16="http://schemas.microsoft.com/office/drawing/2014/main" id="{E35D21CC-2101-F040-8337-91F76E71088F}"/>
              </a:ext>
            </a:extLst>
          </p:cNvPr>
          <p:cNvSpPr/>
          <p:nvPr/>
        </p:nvSpPr>
        <p:spPr>
          <a:xfrm>
            <a:off x="6120764" y="2178050"/>
            <a:ext cx="5668091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one" descr="Image result for clip art vacuum">
            <a:extLst>
              <a:ext uri="{FF2B5EF4-FFF2-40B4-BE49-F238E27FC236}">
                <a16:creationId xmlns="" xmlns:a16="http://schemas.microsoft.com/office/drawing/2014/main" id="{1B6136E4-3BD9-B34F-9B72-88C64A36E85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3056677" y="3889888"/>
            <a:ext cx="2276211" cy="237738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Word 1">
            <a:extLst>
              <a:ext uri="{FF2B5EF4-FFF2-40B4-BE49-F238E27FC236}">
                <a16:creationId xmlns="" xmlns:a16="http://schemas.microsoft.com/office/drawing/2014/main" id="{D2AED87D-AA1A-AE4D-BB7A-4E14F69E2484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5929312" y="4644402"/>
            <a:ext cx="3977005" cy="922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6600" kern="100" dirty="0" smtClean="0"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_</a:t>
            </a:r>
            <a:r>
              <a:rPr lang="en-US" sz="6600" kern="100" dirty="0" err="1" smtClean="0"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ocket</a:t>
            </a:r>
            <a:endParaRPr lang="en-US" sz="6600" kern="100" dirty="0">
              <a:effectLst/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9" name="Answer 1">
            <a:extLst>
              <a:ext uri="{FF2B5EF4-FFF2-40B4-BE49-F238E27FC236}">
                <a16:creationId xmlns="" xmlns:a16="http://schemas.microsoft.com/office/drawing/2014/main" id="{8FED77BA-D70E-634F-9126-022FDE771AB5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5972811" y="4653334"/>
            <a:ext cx="540387" cy="736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6600" kern="100" dirty="0"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endParaRPr lang="en-US" sz="6600" kern="100" dirty="0">
              <a:effectLst/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21" name="picture 2" descr="Image result for clipart beach">
            <a:extLst>
              <a:ext uri="{FF2B5EF4-FFF2-40B4-BE49-F238E27FC236}">
                <a16:creationId xmlns="" xmlns:a16="http://schemas.microsoft.com/office/drawing/2014/main" id="{7635B543-D26A-CE40-BA2B-1BABE17442EF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 bwMode="auto">
          <a:xfrm>
            <a:off x="3476623" y="3618425"/>
            <a:ext cx="2049769" cy="2425187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Word 2">
            <a:extLst>
              <a:ext uri="{FF2B5EF4-FFF2-40B4-BE49-F238E27FC236}">
                <a16:creationId xmlns="" xmlns:a16="http://schemas.microsoft.com/office/drawing/2014/main" id="{7A33F1E9-BAB8-B34F-A5D9-E0F088B3BDD2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5929312" y="4633984"/>
            <a:ext cx="3977005" cy="922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6600" kern="100" dirty="0" smtClean="0">
                <a:effectLst/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_</a:t>
            </a:r>
            <a:r>
              <a:rPr lang="en-US" sz="6600" kern="100" dirty="0" err="1" smtClean="0"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ight</a:t>
            </a:r>
            <a:endParaRPr lang="en-US" sz="6600" kern="100" dirty="0">
              <a:effectLst/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3" name="Answer 2">
            <a:extLst>
              <a:ext uri="{FF2B5EF4-FFF2-40B4-BE49-F238E27FC236}">
                <a16:creationId xmlns="" xmlns:a16="http://schemas.microsoft.com/office/drawing/2014/main" id="{4668B882-1D70-A440-918D-EF703B4DB5C1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6077740" y="4638556"/>
            <a:ext cx="540387" cy="736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6600" kern="100" dirty="0"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endParaRPr lang="en-US" sz="6600" kern="100" dirty="0">
              <a:effectLst/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24" name="picture 3" descr="Related image">
            <a:extLst>
              <a:ext uri="{FF2B5EF4-FFF2-40B4-BE49-F238E27FC236}">
                <a16:creationId xmlns="" xmlns:a16="http://schemas.microsoft.com/office/drawing/2014/main" id="{00ADE44B-9ECD-6F44-AC70-EFA305F8203C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 bwMode="auto">
          <a:xfrm>
            <a:off x="2623279" y="3995558"/>
            <a:ext cx="2933961" cy="2048054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Word 3">
            <a:extLst>
              <a:ext uri="{FF2B5EF4-FFF2-40B4-BE49-F238E27FC236}">
                <a16:creationId xmlns="" xmlns:a16="http://schemas.microsoft.com/office/drawing/2014/main" id="{1AC377BE-8EB1-C94D-8DB3-4811635A8E34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5929312" y="4633983"/>
            <a:ext cx="3977005" cy="922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6600" kern="100" dirty="0" smtClean="0">
                <a:effectLst/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_</a:t>
            </a:r>
            <a:r>
              <a:rPr lang="en-US" sz="6600" kern="100" dirty="0" err="1" smtClean="0"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ibrary</a:t>
            </a:r>
            <a:endParaRPr lang="en-US" sz="6600" kern="100" dirty="0">
              <a:effectLst/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6" name="Answer 3">
            <a:extLst>
              <a:ext uri="{FF2B5EF4-FFF2-40B4-BE49-F238E27FC236}">
                <a16:creationId xmlns="" xmlns:a16="http://schemas.microsoft.com/office/drawing/2014/main" id="{BBE6EE3F-59A6-B74B-B17B-4065B1E8DCC1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6047760" y="4623566"/>
            <a:ext cx="540387" cy="736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6600" kern="100" dirty="0"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endParaRPr lang="en-US" sz="6600" kern="100" dirty="0">
              <a:effectLst/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27" name="picture 4" descr="Image result for clipart vanilla">
            <a:extLst>
              <a:ext uri="{FF2B5EF4-FFF2-40B4-BE49-F238E27FC236}">
                <a16:creationId xmlns="" xmlns:a16="http://schemas.microsoft.com/office/drawing/2014/main" id="{EA48B987-B101-C943-BE6E-4DEE45F41ECC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 bwMode="auto">
          <a:xfrm>
            <a:off x="3318803" y="3995558"/>
            <a:ext cx="2238437" cy="2271714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Word 4">
            <a:extLst>
              <a:ext uri="{FF2B5EF4-FFF2-40B4-BE49-F238E27FC236}">
                <a16:creationId xmlns="" xmlns:a16="http://schemas.microsoft.com/office/drawing/2014/main" id="{32080A38-9150-D34F-B00A-B686EE134BD4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5927407" y="4644401"/>
            <a:ext cx="3977005" cy="922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6600" kern="100" dirty="0">
                <a:effectLst/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_</a:t>
            </a:r>
            <a:r>
              <a:rPr lang="en-US" sz="6600" kern="100" dirty="0" err="1" smtClean="0">
                <a:effectLst/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abbit</a:t>
            </a:r>
            <a:endParaRPr lang="en-US" sz="6600" kern="100" dirty="0">
              <a:effectLst/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9" name="Answer 4">
            <a:extLst>
              <a:ext uri="{FF2B5EF4-FFF2-40B4-BE49-F238E27FC236}">
                <a16:creationId xmlns="" xmlns:a16="http://schemas.microsoft.com/office/drawing/2014/main" id="{F2219D7B-7B1A-F043-BC49-3F785D91357F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6001192" y="4653334"/>
            <a:ext cx="685639" cy="934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6600" kern="100" dirty="0"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r</a:t>
            </a:r>
            <a:endParaRPr lang="en-US" sz="6600" kern="100" dirty="0">
              <a:effectLst/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30" name="picture 5" descr="Image result for violet">
            <a:extLst>
              <a:ext uri="{FF2B5EF4-FFF2-40B4-BE49-F238E27FC236}">
                <a16:creationId xmlns="" xmlns:a16="http://schemas.microsoft.com/office/drawing/2014/main" id="{8F688B85-EE99-0F4B-9240-1E478E81E860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 bwMode="auto">
          <a:xfrm>
            <a:off x="2541433" y="4529072"/>
            <a:ext cx="3178643" cy="151454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Word 5">
            <a:extLst>
              <a:ext uri="{FF2B5EF4-FFF2-40B4-BE49-F238E27FC236}">
                <a16:creationId xmlns="" xmlns:a16="http://schemas.microsoft.com/office/drawing/2014/main" id="{96594E99-915F-DA4F-8859-74A7F4FB3A81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5929312" y="4650722"/>
            <a:ext cx="3977005" cy="922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6600" kern="100" dirty="0">
                <a:effectLst/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_</a:t>
            </a:r>
            <a:r>
              <a:rPr lang="en-US" sz="6600" kern="100" dirty="0" err="1" smtClean="0">
                <a:effectLst/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ips</a:t>
            </a:r>
            <a:endParaRPr lang="en-US" sz="6600" kern="100" dirty="0">
              <a:effectLst/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2" name="Answer 5">
            <a:extLst>
              <a:ext uri="{FF2B5EF4-FFF2-40B4-BE49-F238E27FC236}">
                <a16:creationId xmlns="" xmlns:a16="http://schemas.microsoft.com/office/drawing/2014/main" id="{6A32AC0C-EA8D-E044-86EB-47D406AFB054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6034676" y="4644698"/>
            <a:ext cx="685639" cy="934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6600" kern="100" dirty="0"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endParaRPr lang="en-US" sz="6600" kern="100" dirty="0">
              <a:effectLst/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45032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/>
      <p:bldP spid="17" grpId="1"/>
      <p:bldP spid="19" grpId="0"/>
      <p:bldP spid="19" grpId="1"/>
      <p:bldP spid="22" grpId="0"/>
      <p:bldP spid="22" grpId="1"/>
      <p:bldP spid="23" grpId="0"/>
      <p:bldP spid="23" grpId="1"/>
      <p:bldP spid="25" grpId="0"/>
      <p:bldP spid="25" grpId="1"/>
      <p:bldP spid="26" grpId="0"/>
      <p:bldP spid="26" grpId="1"/>
      <p:bldP spid="28" grpId="0"/>
      <p:bldP spid="28" grpId="1"/>
      <p:bldP spid="29" grpId="0"/>
      <p:bldP spid="29" grpId="1"/>
      <p:bldP spid="31" grpId="0"/>
      <p:bldP spid="31" grpId="1"/>
      <p:bldP spid="32" grpId="0"/>
      <p:bldP spid="3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D9EA09CB-2351-D647-948F-F6B54DA1E4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8" y="2128837"/>
            <a:ext cx="10172700" cy="23574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2DEA738B-B5CB-2D46-A79D-E6C52EB8864E}"/>
              </a:ext>
            </a:extLst>
          </p:cNvPr>
          <p:cNvSpPr/>
          <p:nvPr/>
        </p:nvSpPr>
        <p:spPr>
          <a:xfrm>
            <a:off x="3671888" y="2257425"/>
            <a:ext cx="4843462" cy="21002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Comic Sans MS" panose="030F0902030302020204" pitchFamily="66" charset="0"/>
                <a:cs typeface="Consolas" panose="020B0609020204030204" pitchFamily="49" charset="0"/>
              </a:rPr>
              <a:t>BATTLE</a:t>
            </a:r>
          </a:p>
          <a:p>
            <a:pPr algn="ctr"/>
            <a:r>
              <a:rPr lang="en-US" sz="5400" dirty="0" smtClean="0">
                <a:latin typeface="Comic Sans MS" panose="030F0902030302020204" pitchFamily="66" charset="0"/>
                <a:cs typeface="Consolas" panose="020B0609020204030204" pitchFamily="49" charset="0"/>
              </a:rPr>
              <a:t>THREE</a:t>
            </a:r>
            <a:endParaRPr lang="en-US" sz="5400" dirty="0">
              <a:latin typeface="Comic Sans MS" panose="030F0902030302020204" pitchFamily="66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0752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 descr="p08-write2_n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682" y="2407632"/>
            <a:ext cx="10244456" cy="111015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図 35" descr="p08-write2_m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678898" y="712864"/>
            <a:ext cx="9708239" cy="120166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ver">
            <a:extLst>
              <a:ext uri="{FF2B5EF4-FFF2-40B4-BE49-F238E27FC236}">
                <a16:creationId xmlns="" xmlns:a16="http://schemas.microsoft.com/office/drawing/2014/main" id="{3DEE35DB-E304-BD40-964A-0E9819F3B31F}"/>
              </a:ext>
            </a:extLst>
          </p:cNvPr>
          <p:cNvSpPr/>
          <p:nvPr/>
        </p:nvSpPr>
        <p:spPr>
          <a:xfrm>
            <a:off x="2822490" y="485776"/>
            <a:ext cx="1089944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over">
            <a:extLst>
              <a:ext uri="{FF2B5EF4-FFF2-40B4-BE49-F238E27FC236}">
                <a16:creationId xmlns="" xmlns:a16="http://schemas.microsoft.com/office/drawing/2014/main" id="{857FBEC1-FC18-3845-A313-302C5989A136}"/>
              </a:ext>
            </a:extLst>
          </p:cNvPr>
          <p:cNvSpPr/>
          <p:nvPr/>
        </p:nvSpPr>
        <p:spPr>
          <a:xfrm>
            <a:off x="3912434" y="485776"/>
            <a:ext cx="985837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over">
            <a:extLst>
              <a:ext uri="{FF2B5EF4-FFF2-40B4-BE49-F238E27FC236}">
                <a16:creationId xmlns="" xmlns:a16="http://schemas.microsoft.com/office/drawing/2014/main" id="{19122256-83B5-3848-B9DC-3FC789D0D7A7}"/>
              </a:ext>
            </a:extLst>
          </p:cNvPr>
          <p:cNvSpPr/>
          <p:nvPr/>
        </p:nvSpPr>
        <p:spPr>
          <a:xfrm>
            <a:off x="4898271" y="485776"/>
            <a:ext cx="985837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ver">
            <a:extLst>
              <a:ext uri="{FF2B5EF4-FFF2-40B4-BE49-F238E27FC236}">
                <a16:creationId xmlns="" xmlns:a16="http://schemas.microsoft.com/office/drawing/2014/main" id="{1E7ED9FE-D059-5647-8840-00223B7DD328}"/>
              </a:ext>
            </a:extLst>
          </p:cNvPr>
          <p:cNvSpPr/>
          <p:nvPr/>
        </p:nvSpPr>
        <p:spPr>
          <a:xfrm>
            <a:off x="1279121" y="485776"/>
            <a:ext cx="1543369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ver">
            <a:extLst>
              <a:ext uri="{FF2B5EF4-FFF2-40B4-BE49-F238E27FC236}">
                <a16:creationId xmlns="" xmlns:a16="http://schemas.microsoft.com/office/drawing/2014/main" id="{A80A867F-729B-4843-8F16-0F87CB53D63D}"/>
              </a:ext>
            </a:extLst>
          </p:cNvPr>
          <p:cNvSpPr/>
          <p:nvPr/>
        </p:nvSpPr>
        <p:spPr>
          <a:xfrm>
            <a:off x="5884108" y="501303"/>
            <a:ext cx="5686426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ver">
            <a:extLst>
              <a:ext uri="{FF2B5EF4-FFF2-40B4-BE49-F238E27FC236}">
                <a16:creationId xmlns="" xmlns:a16="http://schemas.microsoft.com/office/drawing/2014/main" id="{6F19C40A-8FA0-1243-8E2C-946CB3AF3AF8}"/>
              </a:ext>
            </a:extLst>
          </p:cNvPr>
          <p:cNvSpPr/>
          <p:nvPr/>
        </p:nvSpPr>
        <p:spPr>
          <a:xfrm>
            <a:off x="2859169" y="2189675"/>
            <a:ext cx="1053265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Cover">
            <a:extLst>
              <a:ext uri="{FF2B5EF4-FFF2-40B4-BE49-F238E27FC236}">
                <a16:creationId xmlns="" xmlns:a16="http://schemas.microsoft.com/office/drawing/2014/main" id="{BEC9BEF2-4705-2E40-87A4-DDA10033B697}"/>
              </a:ext>
            </a:extLst>
          </p:cNvPr>
          <p:cNvSpPr/>
          <p:nvPr/>
        </p:nvSpPr>
        <p:spPr>
          <a:xfrm>
            <a:off x="3912434" y="2189675"/>
            <a:ext cx="985837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over">
            <a:extLst>
              <a:ext uri="{FF2B5EF4-FFF2-40B4-BE49-F238E27FC236}">
                <a16:creationId xmlns="" xmlns:a16="http://schemas.microsoft.com/office/drawing/2014/main" id="{FDC52B54-50F0-D040-97CE-374F13E56017}"/>
              </a:ext>
            </a:extLst>
          </p:cNvPr>
          <p:cNvSpPr/>
          <p:nvPr/>
        </p:nvSpPr>
        <p:spPr>
          <a:xfrm>
            <a:off x="4898272" y="2186195"/>
            <a:ext cx="1222494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over">
            <a:extLst>
              <a:ext uri="{FF2B5EF4-FFF2-40B4-BE49-F238E27FC236}">
                <a16:creationId xmlns="" xmlns:a16="http://schemas.microsoft.com/office/drawing/2014/main" id="{380711B3-1502-9B4D-8184-37CE7368BB64}"/>
              </a:ext>
            </a:extLst>
          </p:cNvPr>
          <p:cNvSpPr/>
          <p:nvPr/>
        </p:nvSpPr>
        <p:spPr>
          <a:xfrm>
            <a:off x="1142682" y="2178050"/>
            <a:ext cx="1716487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over">
            <a:extLst>
              <a:ext uri="{FF2B5EF4-FFF2-40B4-BE49-F238E27FC236}">
                <a16:creationId xmlns="" xmlns:a16="http://schemas.microsoft.com/office/drawing/2014/main" id="{E35D21CC-2101-F040-8337-91F76E71088F}"/>
              </a:ext>
            </a:extLst>
          </p:cNvPr>
          <p:cNvSpPr/>
          <p:nvPr/>
        </p:nvSpPr>
        <p:spPr>
          <a:xfrm>
            <a:off x="6120764" y="2178050"/>
            <a:ext cx="5668091" cy="14287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one" descr="Image result for clip art vacuum">
            <a:extLst>
              <a:ext uri="{FF2B5EF4-FFF2-40B4-BE49-F238E27FC236}">
                <a16:creationId xmlns="" xmlns:a16="http://schemas.microsoft.com/office/drawing/2014/main" id="{1B6136E4-3BD9-B34F-9B72-88C64A36E85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3056677" y="3940474"/>
            <a:ext cx="2276211" cy="2276211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Word 1">
            <a:extLst>
              <a:ext uri="{FF2B5EF4-FFF2-40B4-BE49-F238E27FC236}">
                <a16:creationId xmlns="" xmlns:a16="http://schemas.microsoft.com/office/drawing/2014/main" id="{D2AED87D-AA1A-AE4D-BB7A-4E14F69E2484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5929312" y="4644402"/>
            <a:ext cx="3977005" cy="922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6600" kern="100" dirty="0" smtClean="0"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_</a:t>
            </a:r>
            <a:r>
              <a:rPr lang="en-US" sz="6600" kern="100" dirty="0" err="1" smtClean="0"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usic</a:t>
            </a:r>
            <a:endParaRPr lang="en-US" sz="6600" kern="100" dirty="0">
              <a:effectLst/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9" name="Answer 1">
            <a:extLst>
              <a:ext uri="{FF2B5EF4-FFF2-40B4-BE49-F238E27FC236}">
                <a16:creationId xmlns="" xmlns:a16="http://schemas.microsoft.com/office/drawing/2014/main" id="{8FED77BA-D70E-634F-9126-022FDE771AB5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5852891" y="4638344"/>
            <a:ext cx="540387" cy="736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6600" kern="100" dirty="0" smtClean="0"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endParaRPr lang="en-US" sz="6600" kern="100" dirty="0">
              <a:effectLst/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21" name="picture 2" descr="Image result for clipart beach">
            <a:extLst>
              <a:ext uri="{FF2B5EF4-FFF2-40B4-BE49-F238E27FC236}">
                <a16:creationId xmlns="" xmlns:a16="http://schemas.microsoft.com/office/drawing/2014/main" id="{7635B543-D26A-CE40-BA2B-1BABE17442EF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 bwMode="auto">
          <a:xfrm>
            <a:off x="3056677" y="3725472"/>
            <a:ext cx="2663399" cy="231814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Word 2">
            <a:extLst>
              <a:ext uri="{FF2B5EF4-FFF2-40B4-BE49-F238E27FC236}">
                <a16:creationId xmlns="" xmlns:a16="http://schemas.microsoft.com/office/drawing/2014/main" id="{7A33F1E9-BAB8-B34F-A5D9-E0F088B3BDD2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5929312" y="4633984"/>
            <a:ext cx="3977005" cy="922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6600" kern="100" dirty="0" smtClean="0">
                <a:effectLst/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_</a:t>
            </a:r>
            <a:r>
              <a:rPr lang="en-US" sz="6600" kern="100" dirty="0" err="1" smtClean="0"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onster</a:t>
            </a:r>
            <a:endParaRPr lang="en-US" sz="6600" kern="100" dirty="0">
              <a:effectLst/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3" name="Answer 2">
            <a:extLst>
              <a:ext uri="{FF2B5EF4-FFF2-40B4-BE49-F238E27FC236}">
                <a16:creationId xmlns="" xmlns:a16="http://schemas.microsoft.com/office/drawing/2014/main" id="{4668B882-1D70-A440-918D-EF703B4DB5C1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5852890" y="4623566"/>
            <a:ext cx="540387" cy="736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6600" kern="100" dirty="0" smtClean="0"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endParaRPr lang="en-US" sz="6600" kern="100" dirty="0">
              <a:effectLst/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24" name="picture 3" descr="Related image">
            <a:extLst>
              <a:ext uri="{FF2B5EF4-FFF2-40B4-BE49-F238E27FC236}">
                <a16:creationId xmlns="" xmlns:a16="http://schemas.microsoft.com/office/drawing/2014/main" id="{00ADE44B-9ECD-6F44-AC70-EFA305F8203C}"/>
              </a:ext>
            </a:extLst>
          </p:cNvPr>
          <p:cNvPicPr/>
          <p:nvPr/>
        </p:nvPicPr>
        <p:blipFill>
          <a:blip r:embed="rId6"/>
          <a:srcRect b="8675"/>
          <a:stretch>
            <a:fillRect/>
          </a:stretch>
        </p:blipFill>
        <p:spPr bwMode="auto">
          <a:xfrm>
            <a:off x="2541432" y="3940474"/>
            <a:ext cx="3178644" cy="2103138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Word 3">
            <a:extLst>
              <a:ext uri="{FF2B5EF4-FFF2-40B4-BE49-F238E27FC236}">
                <a16:creationId xmlns="" xmlns:a16="http://schemas.microsoft.com/office/drawing/2014/main" id="{1AC377BE-8EB1-C94D-8DB3-4811635A8E34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5929312" y="4633983"/>
            <a:ext cx="3977005" cy="922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6600" kern="100" dirty="0" smtClean="0">
                <a:effectLst/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_</a:t>
            </a:r>
            <a:r>
              <a:rPr lang="en-US" sz="6600" kern="100" dirty="0" err="1" smtClean="0"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ight</a:t>
            </a:r>
            <a:endParaRPr lang="en-US" sz="6600" kern="100" dirty="0">
              <a:effectLst/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6" name="Answer 3">
            <a:extLst>
              <a:ext uri="{FF2B5EF4-FFF2-40B4-BE49-F238E27FC236}">
                <a16:creationId xmlns="" xmlns:a16="http://schemas.microsoft.com/office/drawing/2014/main" id="{BBE6EE3F-59A6-B74B-B17B-4065B1E8DCC1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5987800" y="4623566"/>
            <a:ext cx="540387" cy="736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6600" kern="100" dirty="0" smtClean="0"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endParaRPr lang="en-US" sz="6600" kern="100" dirty="0">
              <a:effectLst/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27" name="picture 4" descr="Image result for clipart vanilla">
            <a:extLst>
              <a:ext uri="{FF2B5EF4-FFF2-40B4-BE49-F238E27FC236}">
                <a16:creationId xmlns="" xmlns:a16="http://schemas.microsoft.com/office/drawing/2014/main" id="{EA48B987-B101-C943-BE6E-4DEE45F41ECC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 bwMode="auto">
          <a:xfrm>
            <a:off x="2541433" y="3940474"/>
            <a:ext cx="3178643" cy="2103138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Word 4">
            <a:extLst>
              <a:ext uri="{FF2B5EF4-FFF2-40B4-BE49-F238E27FC236}">
                <a16:creationId xmlns="" xmlns:a16="http://schemas.microsoft.com/office/drawing/2014/main" id="{32080A38-9150-D34F-B00A-B686EE134BD4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5927407" y="4644401"/>
            <a:ext cx="3977005" cy="922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6600" kern="100" dirty="0" smtClean="0">
                <a:effectLst/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_</a:t>
            </a:r>
            <a:r>
              <a:rPr lang="en-US" sz="6600" kern="100" dirty="0" err="1" smtClean="0"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ountain</a:t>
            </a:r>
            <a:endParaRPr lang="en-US" sz="6600" kern="100" dirty="0">
              <a:effectLst/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9" name="Answer 4">
            <a:extLst>
              <a:ext uri="{FF2B5EF4-FFF2-40B4-BE49-F238E27FC236}">
                <a16:creationId xmlns="" xmlns:a16="http://schemas.microsoft.com/office/drawing/2014/main" id="{F2219D7B-7B1A-F043-BC49-3F785D91357F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5806322" y="4638344"/>
            <a:ext cx="685639" cy="934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6600" kern="100" dirty="0" smtClean="0"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m</a:t>
            </a:r>
            <a:endParaRPr lang="en-US" sz="6600" kern="100" dirty="0">
              <a:effectLst/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30" name="picture 5" descr="Image result for violet">
            <a:extLst>
              <a:ext uri="{FF2B5EF4-FFF2-40B4-BE49-F238E27FC236}">
                <a16:creationId xmlns="" xmlns:a16="http://schemas.microsoft.com/office/drawing/2014/main" id="{8F688B85-EE99-0F4B-9240-1E478E81E860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 bwMode="auto">
          <a:xfrm>
            <a:off x="3461538" y="3940474"/>
            <a:ext cx="1871349" cy="2103138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Word 5">
            <a:extLst>
              <a:ext uri="{FF2B5EF4-FFF2-40B4-BE49-F238E27FC236}">
                <a16:creationId xmlns="" xmlns:a16="http://schemas.microsoft.com/office/drawing/2014/main" id="{96594E99-915F-DA4F-8859-74A7F4FB3A81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5929312" y="4650722"/>
            <a:ext cx="3977005" cy="922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6600" kern="100" dirty="0" smtClean="0">
                <a:effectLst/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_</a:t>
            </a:r>
            <a:r>
              <a:rPr lang="en-US" sz="6600" kern="100" dirty="0" err="1" smtClean="0"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ose</a:t>
            </a:r>
            <a:endParaRPr lang="en-US" sz="6600" kern="100" dirty="0">
              <a:effectLst/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2" name="Answer 5">
            <a:extLst>
              <a:ext uri="{FF2B5EF4-FFF2-40B4-BE49-F238E27FC236}">
                <a16:creationId xmlns="" xmlns:a16="http://schemas.microsoft.com/office/drawing/2014/main" id="{6A32AC0C-EA8D-E044-86EB-47D406AFB054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5974716" y="4644698"/>
            <a:ext cx="685639" cy="934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6600" kern="100" dirty="0" smtClean="0">
                <a:latin typeface="Comic Sans MS" panose="030F09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n</a:t>
            </a:r>
            <a:endParaRPr lang="en-US" sz="6600" kern="100" dirty="0">
              <a:effectLst/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45032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/>
      <p:bldP spid="17" grpId="1"/>
      <p:bldP spid="19" grpId="0"/>
      <p:bldP spid="19" grpId="1"/>
      <p:bldP spid="22" grpId="0"/>
      <p:bldP spid="22" grpId="1"/>
      <p:bldP spid="23" grpId="0"/>
      <p:bldP spid="23" grpId="1"/>
      <p:bldP spid="25" grpId="0"/>
      <p:bldP spid="25" grpId="1"/>
      <p:bldP spid="26" grpId="0"/>
      <p:bldP spid="26" grpId="1"/>
      <p:bldP spid="28" grpId="0"/>
      <p:bldP spid="28" grpId="1"/>
      <p:bldP spid="29" grpId="0"/>
      <p:bldP spid="29" grpId="1"/>
      <p:bldP spid="31" grpId="0"/>
      <p:bldP spid="31" grpId="1"/>
      <p:bldP spid="32" grpId="0"/>
      <p:bldP spid="3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D9EA09CB-2351-D647-948F-F6B54DA1E4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8" y="2128837"/>
            <a:ext cx="10172700" cy="23574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2DEA738B-B5CB-2D46-A79D-E6C52EB8864E}"/>
              </a:ext>
            </a:extLst>
          </p:cNvPr>
          <p:cNvSpPr/>
          <p:nvPr/>
        </p:nvSpPr>
        <p:spPr>
          <a:xfrm>
            <a:off x="3671888" y="2257425"/>
            <a:ext cx="4843462" cy="21002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Comic Sans MS" panose="030F0902030302020204" pitchFamily="66" charset="0"/>
                <a:cs typeface="Consolas" panose="020B0609020204030204" pitchFamily="49" charset="0"/>
              </a:rPr>
              <a:t>THE</a:t>
            </a:r>
          </a:p>
          <a:p>
            <a:pPr algn="ctr"/>
            <a:r>
              <a:rPr lang="en-US" sz="5400" dirty="0" smtClean="0">
                <a:latin typeface="Comic Sans MS" panose="030F0902030302020204" pitchFamily="66" charset="0"/>
                <a:cs typeface="Consolas" panose="020B0609020204030204" pitchFamily="49" charset="0"/>
              </a:rPr>
              <a:t>END</a:t>
            </a:r>
            <a:endParaRPr lang="en-US" sz="5400" dirty="0">
              <a:latin typeface="Comic Sans MS" panose="030F0902030302020204" pitchFamily="66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0752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55</Words>
  <Application>Microsoft Office PowerPoint</Application>
  <PresentationFormat>ユーザー設定</PresentationFormat>
  <Paragraphs>40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Theme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Rosehart</dc:creator>
  <cp:lastModifiedBy>pcuser</cp:lastModifiedBy>
  <cp:revision>12</cp:revision>
  <dcterms:created xsi:type="dcterms:W3CDTF">2018-05-10T01:51:52Z</dcterms:created>
  <dcterms:modified xsi:type="dcterms:W3CDTF">2018-05-10T04:50:54Z</dcterms:modified>
</cp:coreProperties>
</file>