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79200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96173"/>
            <a:ext cx="10363200" cy="2757347"/>
          </a:xfrm>
        </p:spPr>
        <p:txBody>
          <a:bodyPr anchor="b"/>
          <a:lstStyle>
            <a:lvl1pPr algn="ctr">
              <a:defRPr sz="692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9854"/>
            <a:ext cx="9144000" cy="1912175"/>
          </a:xfrm>
        </p:spPr>
        <p:txBody>
          <a:bodyPr/>
          <a:lstStyle>
            <a:lvl1pPr marL="0" indent="0" algn="ctr">
              <a:buNone/>
              <a:defRPr sz="2772"/>
            </a:lvl1pPr>
            <a:lvl2pPr marL="528020" indent="0" algn="ctr">
              <a:buNone/>
              <a:defRPr sz="2310"/>
            </a:lvl2pPr>
            <a:lvl3pPr marL="1056041" indent="0" algn="ctr">
              <a:buNone/>
              <a:defRPr sz="2079"/>
            </a:lvl3pPr>
            <a:lvl4pPr marL="1584061" indent="0" algn="ctr">
              <a:buNone/>
              <a:defRPr sz="1848"/>
            </a:lvl4pPr>
            <a:lvl5pPr marL="2112081" indent="0" algn="ctr">
              <a:buNone/>
              <a:defRPr sz="1848"/>
            </a:lvl5pPr>
            <a:lvl6pPr marL="2640101" indent="0" algn="ctr">
              <a:buNone/>
              <a:defRPr sz="1848"/>
            </a:lvl6pPr>
            <a:lvl7pPr marL="3168122" indent="0" algn="ctr">
              <a:buNone/>
              <a:defRPr sz="1848"/>
            </a:lvl7pPr>
            <a:lvl8pPr marL="3696142" indent="0" algn="ctr">
              <a:buNone/>
              <a:defRPr sz="1848"/>
            </a:lvl8pPr>
            <a:lvl9pPr marL="4224162" indent="0" algn="ctr">
              <a:buNone/>
              <a:defRPr sz="1848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D539-905A-4855-B01D-1B9D165698BC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6A9E-80D6-4E0A-AC6D-D8AACF553B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548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D539-905A-4855-B01D-1B9D165698BC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6A9E-80D6-4E0A-AC6D-D8AACF553B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65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21669"/>
            <a:ext cx="2628900" cy="671186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21669"/>
            <a:ext cx="7734300" cy="671186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D539-905A-4855-B01D-1B9D165698BC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6A9E-80D6-4E0A-AC6D-D8AACF553B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346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D539-905A-4855-B01D-1B9D165698BC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6A9E-80D6-4E0A-AC6D-D8AACF553B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05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974512"/>
            <a:ext cx="10515600" cy="3294515"/>
          </a:xfrm>
        </p:spPr>
        <p:txBody>
          <a:bodyPr anchor="b"/>
          <a:lstStyle>
            <a:lvl1pPr>
              <a:defRPr sz="692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5300194"/>
            <a:ext cx="10515600" cy="1732508"/>
          </a:xfrm>
        </p:spPr>
        <p:txBody>
          <a:bodyPr/>
          <a:lstStyle>
            <a:lvl1pPr marL="0" indent="0">
              <a:buNone/>
              <a:defRPr sz="2772">
                <a:solidFill>
                  <a:schemeClr val="tx1"/>
                </a:solidFill>
              </a:defRPr>
            </a:lvl1pPr>
            <a:lvl2pPr marL="528020" indent="0">
              <a:buNone/>
              <a:defRPr sz="2310">
                <a:solidFill>
                  <a:schemeClr val="tx1">
                    <a:tint val="75000"/>
                  </a:schemeClr>
                </a:solidFill>
              </a:defRPr>
            </a:lvl2pPr>
            <a:lvl3pPr marL="1056041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3pPr>
            <a:lvl4pPr marL="158406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4pPr>
            <a:lvl5pPr marL="211208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5pPr>
            <a:lvl6pPr marL="264010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6pPr>
            <a:lvl7pPr marL="316812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7pPr>
            <a:lvl8pPr marL="369614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8pPr>
            <a:lvl9pPr marL="422416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D539-905A-4855-B01D-1B9D165698BC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6A9E-80D6-4E0A-AC6D-D8AACF553B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277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108344"/>
            <a:ext cx="5181600" cy="502519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08344"/>
            <a:ext cx="5181600" cy="502519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D539-905A-4855-B01D-1B9D165698BC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6A9E-80D6-4E0A-AC6D-D8AACF553B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0781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21671"/>
            <a:ext cx="10515600" cy="153084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941510"/>
            <a:ext cx="5157787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893014"/>
            <a:ext cx="5157787" cy="42551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941510"/>
            <a:ext cx="5183188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893014"/>
            <a:ext cx="5183188" cy="42551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D539-905A-4855-B01D-1B9D165698BC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6A9E-80D6-4E0A-AC6D-D8AACF553B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0479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D539-905A-4855-B01D-1B9D165698BC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6A9E-80D6-4E0A-AC6D-D8AACF553B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735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D539-905A-4855-B01D-1B9D165698BC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6A9E-80D6-4E0A-AC6D-D8AACF553B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67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28002"/>
            <a:ext cx="3932237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140341"/>
            <a:ext cx="6172200" cy="5628360"/>
          </a:xfrm>
        </p:spPr>
        <p:txBody>
          <a:bodyPr/>
          <a:lstStyle>
            <a:lvl1pPr>
              <a:defRPr sz="3696"/>
            </a:lvl1pPr>
            <a:lvl2pPr>
              <a:defRPr sz="3234"/>
            </a:lvl2pPr>
            <a:lvl3pPr>
              <a:defRPr sz="2772"/>
            </a:lvl3pPr>
            <a:lvl4pPr>
              <a:defRPr sz="2310"/>
            </a:lvl4pPr>
            <a:lvl5pPr>
              <a:defRPr sz="2310"/>
            </a:lvl5pPr>
            <a:lvl6pPr>
              <a:defRPr sz="2310"/>
            </a:lvl6pPr>
            <a:lvl7pPr>
              <a:defRPr sz="2310"/>
            </a:lvl7pPr>
            <a:lvl8pPr>
              <a:defRPr sz="2310"/>
            </a:lvl8pPr>
            <a:lvl9pPr>
              <a:defRPr sz="231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376011"/>
            <a:ext cx="3932237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D539-905A-4855-B01D-1B9D165698BC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6A9E-80D6-4E0A-AC6D-D8AACF553B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82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28002"/>
            <a:ext cx="3932237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140341"/>
            <a:ext cx="6172200" cy="5628360"/>
          </a:xfrm>
        </p:spPr>
        <p:txBody>
          <a:bodyPr anchor="t"/>
          <a:lstStyle>
            <a:lvl1pPr marL="0" indent="0">
              <a:buNone/>
              <a:defRPr sz="3696"/>
            </a:lvl1pPr>
            <a:lvl2pPr marL="528020" indent="0">
              <a:buNone/>
              <a:defRPr sz="3234"/>
            </a:lvl2pPr>
            <a:lvl3pPr marL="1056041" indent="0">
              <a:buNone/>
              <a:defRPr sz="2772"/>
            </a:lvl3pPr>
            <a:lvl4pPr marL="1584061" indent="0">
              <a:buNone/>
              <a:defRPr sz="2310"/>
            </a:lvl4pPr>
            <a:lvl5pPr marL="2112081" indent="0">
              <a:buNone/>
              <a:defRPr sz="2310"/>
            </a:lvl5pPr>
            <a:lvl6pPr marL="2640101" indent="0">
              <a:buNone/>
              <a:defRPr sz="2310"/>
            </a:lvl6pPr>
            <a:lvl7pPr marL="3168122" indent="0">
              <a:buNone/>
              <a:defRPr sz="2310"/>
            </a:lvl7pPr>
            <a:lvl8pPr marL="3696142" indent="0">
              <a:buNone/>
              <a:defRPr sz="2310"/>
            </a:lvl8pPr>
            <a:lvl9pPr marL="4224162" indent="0">
              <a:buNone/>
              <a:defRPr sz="231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376011"/>
            <a:ext cx="3932237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D539-905A-4855-B01D-1B9D165698BC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6A9E-80D6-4E0A-AC6D-D8AACF553B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039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21671"/>
            <a:ext cx="10515600" cy="1530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108344"/>
            <a:ext cx="10515600" cy="5025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7340703"/>
            <a:ext cx="2743200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4D539-905A-4855-B01D-1B9D165698BC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7340703"/>
            <a:ext cx="4114800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7340703"/>
            <a:ext cx="2743200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E6A9E-80D6-4E0A-AC6D-D8AACF553B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51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56041" rtl="0" eaLnBrk="1" latinLnBrk="0" hangingPunct="1">
        <a:lnSpc>
          <a:spcPct val="90000"/>
        </a:lnSpc>
        <a:spcBef>
          <a:spcPct val="0"/>
        </a:spcBef>
        <a:buNone/>
        <a:defRPr kumimoji="1" sz="50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4010" indent="-264010" algn="l" defTabSz="1056041" rtl="0" eaLnBrk="1" latinLnBrk="0" hangingPunct="1">
        <a:lnSpc>
          <a:spcPct val="90000"/>
        </a:lnSpc>
        <a:spcBef>
          <a:spcPts val="1155"/>
        </a:spcBef>
        <a:buFont typeface="Arial" panose="020B0604020202020204" pitchFamily="34" charset="0"/>
        <a:buChar char="•"/>
        <a:defRPr kumimoji="1" sz="3234" kern="1200">
          <a:solidFill>
            <a:schemeClr val="tx1"/>
          </a:solidFill>
          <a:latin typeface="+mn-lt"/>
          <a:ea typeface="+mn-ea"/>
          <a:cs typeface="+mn-cs"/>
        </a:defRPr>
      </a:lvl1pPr>
      <a:lvl2pPr marL="792030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772" kern="1200">
          <a:solidFill>
            <a:schemeClr val="tx1"/>
          </a:solidFill>
          <a:latin typeface="+mn-lt"/>
          <a:ea typeface="+mn-ea"/>
          <a:cs typeface="+mn-cs"/>
        </a:defRPr>
      </a:lvl2pPr>
      <a:lvl3pPr marL="132005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310" kern="1200">
          <a:solidFill>
            <a:schemeClr val="tx1"/>
          </a:solidFill>
          <a:latin typeface="+mn-lt"/>
          <a:ea typeface="+mn-ea"/>
          <a:cs typeface="+mn-cs"/>
        </a:defRPr>
      </a:lvl3pPr>
      <a:lvl4pPr marL="184807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37609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90411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43213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96015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48817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1pPr>
      <a:lvl2pPr marL="528020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1056041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3pPr>
      <a:lvl4pPr marL="1584061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112081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640101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168122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696142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224162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熱帯魚のフレーム（枠） | かわいいフリー素材集 いらすとや">
            <a:extLst>
              <a:ext uri="{FF2B5EF4-FFF2-40B4-BE49-F238E27FC236}">
                <a16:creationId xmlns:a16="http://schemas.microsoft.com/office/drawing/2014/main" id="{32CAF5B8-5CD5-4488-B892-614D5AB93E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92000" cy="792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EB88598-A9BD-4A0F-9E59-043D5C2535BB}"/>
              </a:ext>
            </a:extLst>
          </p:cNvPr>
          <p:cNvSpPr txBox="1"/>
          <p:nvPr/>
        </p:nvSpPr>
        <p:spPr>
          <a:xfrm>
            <a:off x="1111798" y="823741"/>
            <a:ext cx="11417639" cy="2758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082" b="1" dirty="0">
                <a:latin typeface="Comic Sans MS" panose="030F0702030302020204" pitchFamily="66" charset="0"/>
              </a:rPr>
              <a:t>Team name:</a:t>
            </a:r>
          </a:p>
          <a:p>
            <a:endParaRPr lang="en-US" altLang="ja-JP" sz="5082" b="1" dirty="0">
              <a:latin typeface="Comic Sans MS" panose="030F0702030302020204" pitchFamily="66" charset="0"/>
            </a:endParaRPr>
          </a:p>
          <a:p>
            <a:r>
              <a:rPr lang="en-US" altLang="ja-JP" sz="5082" b="1" dirty="0">
                <a:latin typeface="Comic Sans MS" panose="030F0702030302020204" pitchFamily="66" charset="0"/>
              </a:rPr>
              <a:t>Answer:</a:t>
            </a:r>
          </a:p>
          <a:p>
            <a:r>
              <a:rPr lang="ja-JP" altLang="en-US" sz="2079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6096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スイーツ・お菓子のフレーム | かわいいフリー素材集 いらすとや">
            <a:extLst>
              <a:ext uri="{FF2B5EF4-FFF2-40B4-BE49-F238E27FC236}">
                <a16:creationId xmlns:a16="http://schemas.microsoft.com/office/drawing/2014/main" id="{7EC07C4E-E446-4AA8-A24E-56D6A83ED0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3389" cy="792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EB88598-A9BD-4A0F-9E59-043D5C2535BB}"/>
              </a:ext>
            </a:extLst>
          </p:cNvPr>
          <p:cNvSpPr txBox="1"/>
          <p:nvPr/>
        </p:nvSpPr>
        <p:spPr>
          <a:xfrm>
            <a:off x="774361" y="806488"/>
            <a:ext cx="11417639" cy="2758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082" b="1" dirty="0">
                <a:latin typeface="Comic Sans MS" panose="030F0702030302020204" pitchFamily="66" charset="0"/>
              </a:rPr>
              <a:t>Team name:</a:t>
            </a:r>
          </a:p>
          <a:p>
            <a:endParaRPr lang="en-US" altLang="ja-JP" sz="5082" b="1" dirty="0">
              <a:latin typeface="Comic Sans MS" panose="030F0702030302020204" pitchFamily="66" charset="0"/>
            </a:endParaRPr>
          </a:p>
          <a:p>
            <a:r>
              <a:rPr lang="en-US" altLang="ja-JP" sz="5082" b="1" dirty="0">
                <a:latin typeface="Comic Sans MS" panose="030F0702030302020204" pitchFamily="66" charset="0"/>
              </a:rPr>
              <a:t>Answer:</a:t>
            </a:r>
          </a:p>
          <a:p>
            <a:r>
              <a:rPr lang="ja-JP" altLang="en-US" sz="2079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4379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バレンタインデーのフレーム素材 | かわいいフリー素材集 いらすとや">
            <a:extLst>
              <a:ext uri="{FF2B5EF4-FFF2-40B4-BE49-F238E27FC236}">
                <a16:creationId xmlns:a16="http://schemas.microsoft.com/office/drawing/2014/main" id="{363AED78-3F9A-4351-9717-0E47FF9CCD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92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EB88598-A9BD-4A0F-9E59-043D5C2535BB}"/>
              </a:ext>
            </a:extLst>
          </p:cNvPr>
          <p:cNvSpPr txBox="1"/>
          <p:nvPr/>
        </p:nvSpPr>
        <p:spPr>
          <a:xfrm>
            <a:off x="774361" y="806488"/>
            <a:ext cx="11417639" cy="2758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082" b="1" dirty="0">
                <a:latin typeface="Comic Sans MS" panose="030F0702030302020204" pitchFamily="66" charset="0"/>
              </a:rPr>
              <a:t>Team name:</a:t>
            </a:r>
          </a:p>
          <a:p>
            <a:endParaRPr lang="en-US" altLang="ja-JP" sz="5082" b="1" dirty="0">
              <a:latin typeface="Comic Sans MS" panose="030F0702030302020204" pitchFamily="66" charset="0"/>
            </a:endParaRPr>
          </a:p>
          <a:p>
            <a:r>
              <a:rPr lang="en-US" altLang="ja-JP" sz="5082" b="1" dirty="0">
                <a:latin typeface="Comic Sans MS" panose="030F0702030302020204" pitchFamily="66" charset="0"/>
              </a:rPr>
              <a:t>Answer:</a:t>
            </a:r>
          </a:p>
          <a:p>
            <a:r>
              <a:rPr lang="ja-JP" altLang="en-US" sz="2079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5245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波とヤシの木のフレーム（枠） | かわいいフリー素材集 いらすとや">
            <a:extLst>
              <a:ext uri="{FF2B5EF4-FFF2-40B4-BE49-F238E27FC236}">
                <a16:creationId xmlns:a16="http://schemas.microsoft.com/office/drawing/2014/main" id="{87F6202F-2069-4DFA-80B3-FD7CB0A26A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2600"/>
            <a:ext cx="12192000" cy="8012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EB88598-A9BD-4A0F-9E59-043D5C2535BB}"/>
              </a:ext>
            </a:extLst>
          </p:cNvPr>
          <p:cNvSpPr txBox="1"/>
          <p:nvPr/>
        </p:nvSpPr>
        <p:spPr>
          <a:xfrm>
            <a:off x="774361" y="806488"/>
            <a:ext cx="11417639" cy="2758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082" b="1" dirty="0">
                <a:latin typeface="Comic Sans MS" panose="030F0702030302020204" pitchFamily="66" charset="0"/>
              </a:rPr>
              <a:t>Team name:</a:t>
            </a:r>
          </a:p>
          <a:p>
            <a:endParaRPr lang="en-US" altLang="ja-JP" sz="5082" b="1" dirty="0">
              <a:latin typeface="Comic Sans MS" panose="030F0702030302020204" pitchFamily="66" charset="0"/>
            </a:endParaRPr>
          </a:p>
          <a:p>
            <a:r>
              <a:rPr lang="en-US" altLang="ja-JP" sz="5082" b="1" dirty="0">
                <a:latin typeface="Comic Sans MS" panose="030F0702030302020204" pitchFamily="66" charset="0"/>
              </a:rPr>
              <a:t>Answer:</a:t>
            </a:r>
          </a:p>
          <a:p>
            <a:r>
              <a:rPr lang="ja-JP" altLang="en-US" sz="2079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0523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鶏のフレーム素材とライン素材 | かわいいフリー素材集 いらすとや">
            <a:extLst>
              <a:ext uri="{FF2B5EF4-FFF2-40B4-BE49-F238E27FC236}">
                <a16:creationId xmlns:a16="http://schemas.microsoft.com/office/drawing/2014/main" id="{BE08B3C8-FB28-4816-930A-8F302D12E4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07970" cy="792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EB88598-A9BD-4A0F-9E59-043D5C2535BB}"/>
              </a:ext>
            </a:extLst>
          </p:cNvPr>
          <p:cNvSpPr txBox="1"/>
          <p:nvPr/>
        </p:nvSpPr>
        <p:spPr>
          <a:xfrm>
            <a:off x="774361" y="806488"/>
            <a:ext cx="11417639" cy="2758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082" b="1" dirty="0">
                <a:latin typeface="Comic Sans MS" panose="030F0702030302020204" pitchFamily="66" charset="0"/>
              </a:rPr>
              <a:t>Team name:</a:t>
            </a:r>
          </a:p>
          <a:p>
            <a:endParaRPr lang="en-US" altLang="ja-JP" sz="5082" b="1" dirty="0">
              <a:latin typeface="Comic Sans MS" panose="030F0702030302020204" pitchFamily="66" charset="0"/>
            </a:endParaRPr>
          </a:p>
          <a:p>
            <a:r>
              <a:rPr lang="en-US" altLang="ja-JP" sz="5082" b="1" dirty="0">
                <a:latin typeface="Comic Sans MS" panose="030F0702030302020204" pitchFamily="66" charset="0"/>
              </a:rPr>
              <a:t>Answer:</a:t>
            </a:r>
          </a:p>
          <a:p>
            <a:r>
              <a:rPr lang="ja-JP" altLang="en-US" sz="2079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4717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牛のフレーム素材とライン素材 | かわいいフリー素材集 いらすとや">
            <a:extLst>
              <a:ext uri="{FF2B5EF4-FFF2-40B4-BE49-F238E27FC236}">
                <a16:creationId xmlns:a16="http://schemas.microsoft.com/office/drawing/2014/main" id="{DA4BD1EF-EFFF-4BDB-B94D-B7F3B04DFC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069846" y="-1991715"/>
            <a:ext cx="7920040" cy="1205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EB88598-A9BD-4A0F-9E59-043D5C2535BB}"/>
              </a:ext>
            </a:extLst>
          </p:cNvPr>
          <p:cNvSpPr txBox="1"/>
          <p:nvPr/>
        </p:nvSpPr>
        <p:spPr>
          <a:xfrm>
            <a:off x="774361" y="806488"/>
            <a:ext cx="11417639" cy="2758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082" b="1" dirty="0">
                <a:latin typeface="Comic Sans MS" panose="030F0702030302020204" pitchFamily="66" charset="0"/>
              </a:rPr>
              <a:t>Team name:</a:t>
            </a:r>
          </a:p>
          <a:p>
            <a:endParaRPr lang="en-US" altLang="ja-JP" sz="5082" b="1" dirty="0">
              <a:latin typeface="Comic Sans MS" panose="030F0702030302020204" pitchFamily="66" charset="0"/>
            </a:endParaRPr>
          </a:p>
          <a:p>
            <a:r>
              <a:rPr lang="en-US" altLang="ja-JP" sz="5082" b="1" dirty="0">
                <a:latin typeface="Comic Sans MS" panose="030F0702030302020204" pitchFamily="66" charset="0"/>
              </a:rPr>
              <a:t>Answer:</a:t>
            </a:r>
          </a:p>
          <a:p>
            <a:r>
              <a:rPr lang="ja-JP" altLang="en-US" sz="2079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478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傘と雨のフレーム（枠） | かわいいフリー素材集 いらすとや">
            <a:extLst>
              <a:ext uri="{FF2B5EF4-FFF2-40B4-BE49-F238E27FC236}">
                <a16:creationId xmlns:a16="http://schemas.microsoft.com/office/drawing/2014/main" id="{7441B77C-2779-442D-8068-DFA0F11B4F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135981" y="-2135981"/>
            <a:ext cx="7920038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EB88598-A9BD-4A0F-9E59-043D5C2535BB}"/>
              </a:ext>
            </a:extLst>
          </p:cNvPr>
          <p:cNvSpPr txBox="1"/>
          <p:nvPr/>
        </p:nvSpPr>
        <p:spPr>
          <a:xfrm>
            <a:off x="774361" y="806488"/>
            <a:ext cx="11417639" cy="2758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082" b="1" dirty="0">
                <a:latin typeface="Comic Sans MS" panose="030F0702030302020204" pitchFamily="66" charset="0"/>
              </a:rPr>
              <a:t>Team name:</a:t>
            </a:r>
          </a:p>
          <a:p>
            <a:endParaRPr lang="en-US" altLang="ja-JP" sz="5082" b="1" dirty="0">
              <a:latin typeface="Comic Sans MS" panose="030F0702030302020204" pitchFamily="66" charset="0"/>
            </a:endParaRPr>
          </a:p>
          <a:p>
            <a:r>
              <a:rPr lang="en-US" altLang="ja-JP" sz="5082" b="1" dirty="0">
                <a:latin typeface="Comic Sans MS" panose="030F0702030302020204" pitchFamily="66" charset="0"/>
              </a:rPr>
              <a:t>Answer:</a:t>
            </a:r>
          </a:p>
          <a:p>
            <a:r>
              <a:rPr lang="ja-JP" altLang="en-US" sz="2079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2614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フィルムのフレーム素材 | かわいいフリー素材集 いらすとや">
            <a:extLst>
              <a:ext uri="{FF2B5EF4-FFF2-40B4-BE49-F238E27FC236}">
                <a16:creationId xmlns:a16="http://schemas.microsoft.com/office/drawing/2014/main" id="{87D35A77-4EDE-4CBB-961F-47CDEEBBA6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92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EB88598-A9BD-4A0F-9E59-043D5C2535BB}"/>
              </a:ext>
            </a:extLst>
          </p:cNvPr>
          <p:cNvSpPr txBox="1"/>
          <p:nvPr/>
        </p:nvSpPr>
        <p:spPr>
          <a:xfrm>
            <a:off x="1050406" y="910005"/>
            <a:ext cx="11417639" cy="2758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082" b="1" dirty="0">
                <a:latin typeface="Comic Sans MS" panose="030F0702030302020204" pitchFamily="66" charset="0"/>
              </a:rPr>
              <a:t>Team name:</a:t>
            </a:r>
          </a:p>
          <a:p>
            <a:endParaRPr lang="en-US" altLang="ja-JP" sz="5082" b="1" dirty="0">
              <a:latin typeface="Comic Sans MS" panose="030F0702030302020204" pitchFamily="66" charset="0"/>
            </a:endParaRPr>
          </a:p>
          <a:p>
            <a:r>
              <a:rPr lang="en-US" altLang="ja-JP" sz="5082" b="1" dirty="0">
                <a:latin typeface="Comic Sans MS" panose="030F0702030302020204" pitchFamily="66" charset="0"/>
              </a:rPr>
              <a:t>Answer:</a:t>
            </a:r>
          </a:p>
          <a:p>
            <a:r>
              <a:rPr lang="ja-JP" altLang="en-US" sz="2079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7332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1441</TotalTime>
  <Words>48</Words>
  <Application>Microsoft Office PowerPoint</Application>
  <PresentationFormat>ユーザー設定</PresentationFormat>
  <Paragraphs>32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ＡＬＴ　本庄中(本庄中学校)</dc:creator>
  <cp:lastModifiedBy>ＡＬＴ　本庄中(本庄中学校)</cp:lastModifiedBy>
  <cp:revision>2</cp:revision>
  <cp:lastPrinted>2022-12-19T06:06:08Z</cp:lastPrinted>
  <dcterms:created xsi:type="dcterms:W3CDTF">2022-12-19T05:52:40Z</dcterms:created>
  <dcterms:modified xsi:type="dcterms:W3CDTF">2022-12-22T07:15:17Z</dcterms:modified>
</cp:coreProperties>
</file>