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70" r:id="rId5"/>
    <p:sldId id="267" r:id="rId6"/>
    <p:sldId id="268" r:id="rId7"/>
    <p:sldId id="271" r:id="rId8"/>
    <p:sldId id="269" r:id="rId9"/>
    <p:sldId id="272" r:id="rId10"/>
    <p:sldId id="279" r:id="rId11"/>
    <p:sldId id="273" r:id="rId12"/>
    <p:sldId id="274" r:id="rId13"/>
    <p:sldId id="275" r:id="rId14"/>
    <p:sldId id="276" r:id="rId15"/>
    <p:sldId id="277" r:id="rId16"/>
    <p:sldId id="278" r:id="rId17"/>
    <p:sldId id="258" r:id="rId18"/>
    <p:sldId id="281" r:id="rId19"/>
    <p:sldId id="284" r:id="rId20"/>
    <p:sldId id="285" r:id="rId21"/>
    <p:sldId id="286" r:id="rId22"/>
    <p:sldId id="280" r:id="rId23"/>
    <p:sldId id="283" r:id="rId24"/>
    <p:sldId id="287" r:id="rId25"/>
    <p:sldId id="288" r:id="rId26"/>
    <p:sldId id="289" r:id="rId27"/>
    <p:sldId id="290" r:id="rId28"/>
    <p:sldId id="291" r:id="rId29"/>
    <p:sldId id="282" r:id="rId3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99FF"/>
    <a:srgbClr val="00E266"/>
    <a:srgbClr val="FF6699"/>
    <a:srgbClr val="7030A0"/>
    <a:srgbClr val="00B050"/>
    <a:srgbClr val="FF99FF"/>
    <a:srgbClr val="CC9900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13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04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56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0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8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1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2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54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2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23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1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0159-8FE5-4E72-BC25-682AC449DB23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6DB5-071A-46A8-A42B-55352A2A3C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7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Let’s Play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8657810" y="275223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2356660" y="3108440"/>
            <a:ext cx="3133416" cy="3119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320301" y="3578205"/>
            <a:ext cx="1918418" cy="19100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1236930" y="1328679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1753868" y="133841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69415" y="294586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703466" y="501806"/>
            <a:ext cx="2106197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星 5 23"/>
          <p:cNvSpPr/>
          <p:nvPr/>
        </p:nvSpPr>
        <p:spPr>
          <a:xfrm>
            <a:off x="1120360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星 5 24"/>
          <p:cNvSpPr/>
          <p:nvPr/>
        </p:nvSpPr>
        <p:spPr>
          <a:xfrm>
            <a:off x="2074174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3122720" y="1370989"/>
            <a:ext cx="396000" cy="720000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6200000">
            <a:off x="59080" y="2385980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6200000">
            <a:off x="-338506" y="2394414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24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8657810" y="275223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018712" y="1103223"/>
            <a:ext cx="2106197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2356660" y="3108440"/>
            <a:ext cx="3133416" cy="3119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320301" y="3578205"/>
            <a:ext cx="1918418" cy="19100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1236930" y="1328679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1753868" y="133841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703466" y="501806"/>
            <a:ext cx="2106197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星 5 23"/>
          <p:cNvSpPr/>
          <p:nvPr/>
        </p:nvSpPr>
        <p:spPr>
          <a:xfrm>
            <a:off x="1120360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星 5 24"/>
          <p:cNvSpPr/>
          <p:nvPr/>
        </p:nvSpPr>
        <p:spPr>
          <a:xfrm>
            <a:off x="2074174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3122720" y="1370989"/>
            <a:ext cx="396000" cy="720000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6200000">
            <a:off x="59080" y="2385980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6200000">
            <a:off x="-338506" y="2394414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34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2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/>
          <p:cNvSpPr/>
          <p:nvPr/>
        </p:nvSpPr>
        <p:spPr>
          <a:xfrm>
            <a:off x="7458685" y="3509244"/>
            <a:ext cx="3133416" cy="3119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8112602" y="1599147"/>
            <a:ext cx="1918418" cy="19100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657810" y="275223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018712" y="1103223"/>
            <a:ext cx="2106197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2356660" y="3108440"/>
            <a:ext cx="3133416" cy="3119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320301" y="3578205"/>
            <a:ext cx="1918418" cy="19100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1236930" y="1328679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1753868" y="133841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星 5 23"/>
          <p:cNvSpPr/>
          <p:nvPr/>
        </p:nvSpPr>
        <p:spPr>
          <a:xfrm>
            <a:off x="1120360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星 5 24"/>
          <p:cNvSpPr/>
          <p:nvPr/>
        </p:nvSpPr>
        <p:spPr>
          <a:xfrm>
            <a:off x="2074174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3122720" y="1370989"/>
            <a:ext cx="396000" cy="720000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6200000">
            <a:off x="59080" y="2385980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6200000">
            <a:off x="-338506" y="2394414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8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8" grpId="0" animBg="1"/>
      <p:bldP spid="18" grpId="1" animBg="1"/>
      <p:bldP spid="19" grpId="0" animBg="1"/>
      <p:bldP spid="1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/>
          <p:cNvSpPr/>
          <p:nvPr/>
        </p:nvSpPr>
        <p:spPr>
          <a:xfrm>
            <a:off x="7458685" y="3509244"/>
            <a:ext cx="3133416" cy="3119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8112602" y="1599147"/>
            <a:ext cx="1918418" cy="19100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8582734" y="197994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9254619" y="197994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657810" y="275223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018712" y="1103223"/>
            <a:ext cx="2106197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1236930" y="1328679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1753868" y="133841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星 5 23"/>
          <p:cNvSpPr/>
          <p:nvPr/>
        </p:nvSpPr>
        <p:spPr>
          <a:xfrm>
            <a:off x="1120360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星 5 24"/>
          <p:cNvSpPr/>
          <p:nvPr/>
        </p:nvSpPr>
        <p:spPr>
          <a:xfrm>
            <a:off x="2074174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3122720" y="1370989"/>
            <a:ext cx="396000" cy="720000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6200000">
            <a:off x="59080" y="2385980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6200000">
            <a:off x="-338506" y="2394414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17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/>
          <p:cNvSpPr/>
          <p:nvPr/>
        </p:nvSpPr>
        <p:spPr>
          <a:xfrm>
            <a:off x="7458685" y="3509244"/>
            <a:ext cx="3133416" cy="3119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8112602" y="1599147"/>
            <a:ext cx="1918418" cy="19100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8582734" y="197994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9254619" y="197994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657810" y="275223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018712" y="1103223"/>
            <a:ext cx="2106197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 rot="4137011">
            <a:off x="9136226" y="2115980"/>
            <a:ext cx="396000" cy="720000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星 5 23"/>
          <p:cNvSpPr/>
          <p:nvPr/>
        </p:nvSpPr>
        <p:spPr>
          <a:xfrm>
            <a:off x="1120360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星 5 24"/>
          <p:cNvSpPr/>
          <p:nvPr/>
        </p:nvSpPr>
        <p:spPr>
          <a:xfrm>
            <a:off x="2074174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3122720" y="1370989"/>
            <a:ext cx="396000" cy="720000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6200000">
            <a:off x="59080" y="2385980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6200000">
            <a:off x="-338506" y="2394414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82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  <p:bldP spid="2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/>
          <p:cNvSpPr/>
          <p:nvPr/>
        </p:nvSpPr>
        <p:spPr>
          <a:xfrm>
            <a:off x="7458685" y="3509244"/>
            <a:ext cx="3133416" cy="3119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8112602" y="1599147"/>
            <a:ext cx="1918418" cy="19100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8582734" y="197994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9254619" y="197994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657810" y="275223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018712" y="1103223"/>
            <a:ext cx="2106197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星 5 10"/>
          <p:cNvSpPr/>
          <p:nvPr/>
        </p:nvSpPr>
        <p:spPr>
          <a:xfrm>
            <a:off x="8677539" y="4095648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5 11"/>
          <p:cNvSpPr/>
          <p:nvPr/>
        </p:nvSpPr>
        <p:spPr>
          <a:xfrm>
            <a:off x="8675123" y="5199926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 rot="4137011">
            <a:off x="9136226" y="2115980"/>
            <a:ext cx="396000" cy="720000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星 5 23"/>
          <p:cNvSpPr/>
          <p:nvPr/>
        </p:nvSpPr>
        <p:spPr>
          <a:xfrm>
            <a:off x="1120360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星 5 24"/>
          <p:cNvSpPr/>
          <p:nvPr/>
        </p:nvSpPr>
        <p:spPr>
          <a:xfrm>
            <a:off x="2074174" y="2054702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6200000">
            <a:off x="59080" y="2385980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6200000">
            <a:off x="-338506" y="2394414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0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4" grpId="0" animBg="1"/>
      <p:bldP spid="24" grpId="1" animBg="1"/>
      <p:bldP spid="25" grpId="0" animBg="1"/>
      <p:bldP spid="2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/>
          <p:cNvSpPr/>
          <p:nvPr/>
        </p:nvSpPr>
        <p:spPr>
          <a:xfrm>
            <a:off x="7458685" y="3509244"/>
            <a:ext cx="3133416" cy="3119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8112602" y="1599147"/>
            <a:ext cx="1918418" cy="19100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8582734" y="197994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9254619" y="1979944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657810" y="275223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018712" y="1103223"/>
            <a:ext cx="2106197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星 5 10"/>
          <p:cNvSpPr/>
          <p:nvPr/>
        </p:nvSpPr>
        <p:spPr>
          <a:xfrm>
            <a:off x="8677539" y="4095648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5 11"/>
          <p:cNvSpPr/>
          <p:nvPr/>
        </p:nvSpPr>
        <p:spPr>
          <a:xfrm>
            <a:off x="8675123" y="5199926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 rot="4137011">
            <a:off x="9136226" y="2115980"/>
            <a:ext cx="396000" cy="720000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 rot="19015522">
            <a:off x="10023607" y="3463891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 rot="13357479">
            <a:off x="6630270" y="3460226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6200000">
            <a:off x="59080" y="2385980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6200000">
            <a:off x="-338506" y="2394414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06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8" grpId="0" animBg="1"/>
      <p:bldP spid="28" grpId="1" animBg="1"/>
      <p:bldP spid="29" grpId="0" animBg="1"/>
      <p:bldP spid="2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14" y="198900"/>
            <a:ext cx="10528731" cy="6355033"/>
          </a:xfrm>
          <a:prstGeom prst="rect">
            <a:avLst/>
          </a:prstGeom>
        </p:spPr>
      </p:pic>
      <p:grpSp>
        <p:nvGrpSpPr>
          <p:cNvPr id="16" name="グループ化 15"/>
          <p:cNvGrpSpPr/>
          <p:nvPr/>
        </p:nvGrpSpPr>
        <p:grpSpPr>
          <a:xfrm>
            <a:off x="3281952" y="234882"/>
            <a:ext cx="4833337" cy="6353846"/>
            <a:chOff x="3281952" y="234882"/>
            <a:chExt cx="4833337" cy="6353846"/>
          </a:xfrm>
        </p:grpSpPr>
        <p:sp>
          <p:nvSpPr>
            <p:cNvPr id="5" name="楕円 4"/>
            <p:cNvSpPr/>
            <p:nvPr/>
          </p:nvSpPr>
          <p:spPr>
            <a:xfrm>
              <a:off x="4110367" y="3468903"/>
              <a:ext cx="3133416" cy="31198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/>
            <p:cNvSpPr/>
            <p:nvPr/>
          </p:nvSpPr>
          <p:spPr>
            <a:xfrm>
              <a:off x="4764284" y="1558806"/>
              <a:ext cx="1918418" cy="191009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/>
            <p:nvPr/>
          </p:nvSpPr>
          <p:spPr>
            <a:xfrm>
              <a:off x="5234416" y="1939603"/>
              <a:ext cx="319736" cy="31834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/>
            <p:cNvSpPr/>
            <p:nvPr/>
          </p:nvSpPr>
          <p:spPr>
            <a:xfrm>
              <a:off x="5906301" y="1939603"/>
              <a:ext cx="319736" cy="31834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309492" y="234882"/>
              <a:ext cx="828000" cy="82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670394" y="1062882"/>
              <a:ext cx="2106197" cy="504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星 5 10"/>
            <p:cNvSpPr/>
            <p:nvPr/>
          </p:nvSpPr>
          <p:spPr>
            <a:xfrm>
              <a:off x="5329221" y="4055307"/>
              <a:ext cx="793376" cy="8752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星 5 11"/>
            <p:cNvSpPr/>
            <p:nvPr/>
          </p:nvSpPr>
          <p:spPr>
            <a:xfrm>
              <a:off x="5326805" y="5159585"/>
              <a:ext cx="793376" cy="875213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二等辺三角形 12"/>
            <p:cNvSpPr/>
            <p:nvPr/>
          </p:nvSpPr>
          <p:spPr>
            <a:xfrm rot="4137011">
              <a:off x="5787908" y="2075639"/>
              <a:ext cx="396000" cy="72000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 rot="19015522">
              <a:off x="6675289" y="3423550"/>
              <a:ext cx="1440000" cy="180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13357479">
              <a:off x="3281952" y="3419885"/>
              <a:ext cx="1440000" cy="180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7395289" y="5445937"/>
            <a:ext cx="4021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>
                <a:latin typeface="Comic Sans MS" panose="030F0702030302020204" pitchFamily="66" charset="0"/>
              </a:rPr>
              <a:t>Snowman</a:t>
            </a:r>
            <a:endParaRPr kumimoji="1" lang="ja-JP" altLang="en-US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>
            <a:off x="10029440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8889880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/>
          <p:cNvSpPr/>
          <p:nvPr/>
        </p:nvSpPr>
        <p:spPr>
          <a:xfrm>
            <a:off x="7762100" y="4308775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6634320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45162" y="1044383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70612" y="2627438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>
            <a:off x="2577821" y="4957752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/>
          <p:cNvSpPr/>
          <p:nvPr/>
        </p:nvSpPr>
        <p:spPr>
          <a:xfrm>
            <a:off x="1364454" y="4957752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二等辺三角形 22"/>
          <p:cNvSpPr/>
          <p:nvPr/>
        </p:nvSpPr>
        <p:spPr>
          <a:xfrm>
            <a:off x="2577821" y="4110269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/>
          <p:cNvSpPr/>
          <p:nvPr/>
        </p:nvSpPr>
        <p:spPr>
          <a:xfrm>
            <a:off x="1364454" y="4110269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591224" y="4486435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092846" y="4486435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ひし形 27"/>
          <p:cNvSpPr/>
          <p:nvPr/>
        </p:nvSpPr>
        <p:spPr>
          <a:xfrm>
            <a:off x="483724" y="4646592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ひし形 28"/>
          <p:cNvSpPr/>
          <p:nvPr/>
        </p:nvSpPr>
        <p:spPr>
          <a:xfrm>
            <a:off x="882749" y="4646592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26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>
            <a:off x="10029440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8889880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/>
          <p:cNvSpPr/>
          <p:nvPr/>
        </p:nvSpPr>
        <p:spPr>
          <a:xfrm>
            <a:off x="7759289" y="4309860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6619729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ひし形 14"/>
          <p:cNvSpPr/>
          <p:nvPr/>
        </p:nvSpPr>
        <p:spPr>
          <a:xfrm>
            <a:off x="7644048" y="1697525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ひし形 16"/>
          <p:cNvSpPr/>
          <p:nvPr/>
        </p:nvSpPr>
        <p:spPr>
          <a:xfrm>
            <a:off x="9655728" y="1704057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45162" y="1044383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70612" y="2627438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591224" y="4486435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092846" y="4486435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ひし形 27"/>
          <p:cNvSpPr/>
          <p:nvPr/>
        </p:nvSpPr>
        <p:spPr>
          <a:xfrm>
            <a:off x="483724" y="4646592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ひし形 28"/>
          <p:cNvSpPr/>
          <p:nvPr/>
        </p:nvSpPr>
        <p:spPr>
          <a:xfrm>
            <a:off x="882749" y="4646592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73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8" grpId="0" animBg="1"/>
      <p:bldP spid="28" grpId="1" animBg="1"/>
      <p:bldP spid="29" grpId="0" animBg="1"/>
      <p:bldP spid="2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/>
          <p:cNvSpPr/>
          <p:nvPr/>
        </p:nvSpPr>
        <p:spPr>
          <a:xfrm>
            <a:off x="6775795" y="1145845"/>
            <a:ext cx="792000" cy="79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797805" y="4066021"/>
            <a:ext cx="308987" cy="20900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ひし形 11"/>
          <p:cNvSpPr/>
          <p:nvPr/>
        </p:nvSpPr>
        <p:spPr>
          <a:xfrm>
            <a:off x="5781845" y="3525344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ハート 15"/>
          <p:cNvSpPr/>
          <p:nvPr/>
        </p:nvSpPr>
        <p:spPr>
          <a:xfrm>
            <a:off x="1443002" y="495320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ひし形 16"/>
          <p:cNvSpPr/>
          <p:nvPr/>
        </p:nvSpPr>
        <p:spPr>
          <a:xfrm>
            <a:off x="7046666" y="3525343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9502626" y="749845"/>
            <a:ext cx="2052000" cy="205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ハート 18"/>
          <p:cNvSpPr/>
          <p:nvPr/>
        </p:nvSpPr>
        <p:spPr>
          <a:xfrm>
            <a:off x="1443002" y="2119343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ハート 19"/>
          <p:cNvSpPr/>
          <p:nvPr/>
        </p:nvSpPr>
        <p:spPr>
          <a:xfrm>
            <a:off x="2937359" y="2119343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ハート 20"/>
          <p:cNvSpPr/>
          <p:nvPr/>
        </p:nvSpPr>
        <p:spPr>
          <a:xfrm>
            <a:off x="4518884" y="515845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ハート 21"/>
          <p:cNvSpPr/>
          <p:nvPr/>
        </p:nvSpPr>
        <p:spPr>
          <a:xfrm>
            <a:off x="2862884" y="515845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2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593749" y="2938940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595037" y="4982078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595037" y="4268592"/>
            <a:ext cx="4572000" cy="756000"/>
          </a:xfrm>
          <a:prstGeom prst="rect">
            <a:avLst/>
          </a:prstGeom>
          <a:solidFill>
            <a:schemeClr val="bg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10029440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8889880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/>
          <p:cNvSpPr/>
          <p:nvPr/>
        </p:nvSpPr>
        <p:spPr>
          <a:xfrm>
            <a:off x="7759289" y="4309860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6619729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ひし形 14"/>
          <p:cNvSpPr/>
          <p:nvPr/>
        </p:nvSpPr>
        <p:spPr>
          <a:xfrm>
            <a:off x="7644048" y="1697525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ひし形 16"/>
          <p:cNvSpPr/>
          <p:nvPr/>
        </p:nvSpPr>
        <p:spPr>
          <a:xfrm>
            <a:off x="9655728" y="1704057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45162" y="1044383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70612" y="2627438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591224" y="4486435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092846" y="4486435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4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animBg="1"/>
      <p:bldP spid="18" grpId="1" animBg="1"/>
      <p:bldP spid="19" grpId="0" animBg="1"/>
      <p:bldP spid="1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593749" y="2938940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595037" y="4982078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595037" y="4268592"/>
            <a:ext cx="4572000" cy="756000"/>
          </a:xfrm>
          <a:prstGeom prst="rect">
            <a:avLst/>
          </a:prstGeom>
          <a:solidFill>
            <a:schemeClr val="bg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10029440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8889880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/>
          <p:cNvSpPr/>
          <p:nvPr/>
        </p:nvSpPr>
        <p:spPr>
          <a:xfrm>
            <a:off x="7759289" y="4309860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>
            <a:off x="6619729" y="43065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644048" y="2218506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655728" y="2218506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ひし形 14"/>
          <p:cNvSpPr/>
          <p:nvPr/>
        </p:nvSpPr>
        <p:spPr>
          <a:xfrm>
            <a:off x="7644048" y="1697525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ひし形 16"/>
          <p:cNvSpPr/>
          <p:nvPr/>
        </p:nvSpPr>
        <p:spPr>
          <a:xfrm>
            <a:off x="9655728" y="1704057"/>
            <a:ext cx="209006" cy="494855"/>
          </a:xfrm>
          <a:prstGeom prst="diamon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591224" y="4486435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092846" y="4486435"/>
            <a:ext cx="209006" cy="720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42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6" grpId="0" animBg="1"/>
      <p:bldP spid="26" grpId="1" animBg="1"/>
      <p:bldP spid="27" grpId="0" animBg="1"/>
      <p:bldP spid="2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310222" y="2897377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311510" y="4940515"/>
            <a:ext cx="4572000" cy="1319348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11510" y="4227029"/>
            <a:ext cx="4572000" cy="756000"/>
          </a:xfrm>
          <a:prstGeom prst="rect">
            <a:avLst/>
          </a:prstGeom>
          <a:solidFill>
            <a:schemeClr val="bg1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/>
          <p:cNvSpPr/>
          <p:nvPr/>
        </p:nvSpPr>
        <p:spPr>
          <a:xfrm>
            <a:off x="6745913" y="4265034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5606353" y="4265034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/>
          <p:cNvSpPr/>
          <p:nvPr/>
        </p:nvSpPr>
        <p:spPr>
          <a:xfrm>
            <a:off x="4475762" y="4268297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>
            <a:off x="3336202" y="4265034"/>
            <a:ext cx="1116000" cy="684000"/>
          </a:xfrm>
          <a:prstGeom prst="triangl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548256" y="5343247"/>
            <a:ext cx="2493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dirty="0">
                <a:latin typeface="Comic Sans MS" panose="030F0702030302020204" pitchFamily="66" charset="0"/>
              </a:rPr>
              <a:t>Cake</a:t>
            </a:r>
            <a:endParaRPr lang="ja-JP" altLang="en-US" sz="6600" dirty="0">
              <a:latin typeface="Comic Sans MS" panose="030F0702030302020204" pitchFamily="66" charset="0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3291259" y="235188"/>
            <a:ext cx="4390144" cy="2664701"/>
            <a:chOff x="3291259" y="235188"/>
            <a:chExt cx="4390144" cy="2664701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3291259" y="235188"/>
              <a:ext cx="4390144" cy="1781679"/>
              <a:chOff x="3247166" y="163053"/>
              <a:chExt cx="4390144" cy="1781679"/>
            </a:xfrm>
          </p:grpSpPr>
          <p:sp>
            <p:nvSpPr>
              <p:cNvPr id="56" name="星 8 55"/>
              <p:cNvSpPr/>
              <p:nvPr/>
            </p:nvSpPr>
            <p:spPr>
              <a:xfrm>
                <a:off x="3434592" y="163053"/>
                <a:ext cx="4003964" cy="1781679"/>
              </a:xfrm>
              <a:prstGeom prst="star8">
                <a:avLst/>
              </a:prstGeom>
              <a:solidFill>
                <a:schemeClr val="bg1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3247166" y="476851"/>
                <a:ext cx="4390144" cy="132343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altLang="ja-JP" sz="4000" b="1" dirty="0" smtClean="0">
                    <a:ln w="22225">
                      <a:solidFill>
                        <a:srgbClr val="CC9900"/>
                      </a:solidFill>
                      <a:prstDash val="solid"/>
                    </a:ln>
                    <a:solidFill>
                      <a:srgbClr val="CC9900"/>
                    </a:solidFill>
                  </a:rPr>
                  <a:t>HAPPY</a:t>
                </a:r>
                <a:br>
                  <a:rPr lang="en-US" altLang="ja-JP" sz="4000" b="1" dirty="0" smtClean="0">
                    <a:ln w="22225">
                      <a:solidFill>
                        <a:srgbClr val="CC9900"/>
                      </a:solidFill>
                      <a:prstDash val="solid"/>
                    </a:ln>
                    <a:solidFill>
                      <a:srgbClr val="CC9900"/>
                    </a:solidFill>
                  </a:rPr>
                </a:br>
                <a:r>
                  <a:rPr lang="en-US" altLang="ja-JP" sz="4000" b="1" dirty="0" smtClean="0">
                    <a:ln w="22225">
                      <a:solidFill>
                        <a:srgbClr val="CC9900"/>
                      </a:solidFill>
                      <a:prstDash val="solid"/>
                    </a:ln>
                    <a:solidFill>
                      <a:srgbClr val="CC9900"/>
                    </a:solidFill>
                  </a:rPr>
                  <a:t>BIRTHDAY</a:t>
                </a:r>
                <a:endParaRPr lang="ja-JP" altLang="en-US" sz="4000" b="1" dirty="0">
                  <a:ln w="22225">
                    <a:solidFill>
                      <a:srgbClr val="CC9900"/>
                    </a:solidFill>
                    <a:prstDash val="solid"/>
                  </a:ln>
                  <a:solidFill>
                    <a:srgbClr val="CC9900"/>
                  </a:solidFill>
                </a:endParaRPr>
              </a:p>
            </p:txBody>
          </p:sp>
        </p:grpSp>
        <p:cxnSp>
          <p:nvCxnSpPr>
            <p:cNvPr id="52" name="直線コネクタ 51"/>
            <p:cNvCxnSpPr/>
            <p:nvPr/>
          </p:nvCxnSpPr>
          <p:spPr>
            <a:xfrm>
              <a:off x="5105054" y="1855054"/>
              <a:ext cx="1" cy="1044000"/>
            </a:xfrm>
            <a:prstGeom prst="line">
              <a:avLst/>
            </a:prstGeom>
            <a:ln w="28575"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5856057" y="1855889"/>
              <a:ext cx="1" cy="1044000"/>
            </a:xfrm>
            <a:prstGeom prst="line">
              <a:avLst/>
            </a:prstGeom>
            <a:ln w="28575"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4360521" y="1978125"/>
            <a:ext cx="2220686" cy="918818"/>
            <a:chOff x="4467495" y="1711234"/>
            <a:chExt cx="2220686" cy="1240981"/>
          </a:xfrm>
        </p:grpSpPr>
        <p:sp>
          <p:nvSpPr>
            <p:cNvPr id="22" name="正方形/長方形 21"/>
            <p:cNvSpPr/>
            <p:nvPr/>
          </p:nvSpPr>
          <p:spPr>
            <a:xfrm>
              <a:off x="4467495" y="2232215"/>
              <a:ext cx="209006" cy="7200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479175" y="2232215"/>
              <a:ext cx="209006" cy="7200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ひし形 24"/>
            <p:cNvSpPr/>
            <p:nvPr/>
          </p:nvSpPr>
          <p:spPr>
            <a:xfrm>
              <a:off x="4467495" y="1711234"/>
              <a:ext cx="209006" cy="494855"/>
            </a:xfrm>
            <a:prstGeom prst="diamon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ひし形 26"/>
            <p:cNvSpPr/>
            <p:nvPr/>
          </p:nvSpPr>
          <p:spPr>
            <a:xfrm>
              <a:off x="6479175" y="1717766"/>
              <a:ext cx="209006" cy="494855"/>
            </a:xfrm>
            <a:prstGeom prst="diamond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69"/>
          <p:cNvGrpSpPr/>
          <p:nvPr/>
        </p:nvGrpSpPr>
        <p:grpSpPr>
          <a:xfrm rot="193623">
            <a:off x="8360958" y="2817358"/>
            <a:ext cx="2923603" cy="2704315"/>
            <a:chOff x="7986794" y="1968360"/>
            <a:chExt cx="2923603" cy="2704315"/>
          </a:xfrm>
        </p:grpSpPr>
        <p:sp>
          <p:nvSpPr>
            <p:cNvPr id="64" name="二等辺三角形 63"/>
            <p:cNvSpPr/>
            <p:nvPr/>
          </p:nvSpPr>
          <p:spPr>
            <a:xfrm rot="8065366">
              <a:off x="9697090" y="3459368"/>
              <a:ext cx="1029534" cy="1397080"/>
            </a:xfrm>
            <a:prstGeom prst="triangle">
              <a:avLst>
                <a:gd name="adj" fmla="val 52929"/>
              </a:avLst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9" name="グループ化 68"/>
            <p:cNvGrpSpPr/>
            <p:nvPr/>
          </p:nvGrpSpPr>
          <p:grpSpPr>
            <a:xfrm>
              <a:off x="7986794" y="1968360"/>
              <a:ext cx="1695721" cy="1765099"/>
              <a:chOff x="7986794" y="1968360"/>
              <a:chExt cx="1695721" cy="1765099"/>
            </a:xfrm>
          </p:grpSpPr>
          <p:sp>
            <p:nvSpPr>
              <p:cNvPr id="63" name="正方形/長方形 62"/>
              <p:cNvSpPr/>
              <p:nvPr/>
            </p:nvSpPr>
            <p:spPr>
              <a:xfrm rot="11729518">
                <a:off x="7986794" y="3661459"/>
                <a:ext cx="1332000" cy="72000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 rot="3883768">
                <a:off x="8963338" y="2598360"/>
                <a:ext cx="1332000" cy="720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 rot="12346887">
                <a:off x="8105798" y="3371810"/>
                <a:ext cx="1332000" cy="720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 rot="13286721">
                <a:off x="8350515" y="3034480"/>
                <a:ext cx="1332000" cy="72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 rot="3381180">
                <a:off x="8654125" y="2769288"/>
                <a:ext cx="1332000" cy="7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1" name="グループ化 70"/>
          <p:cNvGrpSpPr/>
          <p:nvPr/>
        </p:nvGrpSpPr>
        <p:grpSpPr>
          <a:xfrm rot="4634859">
            <a:off x="458350" y="2523816"/>
            <a:ext cx="2923603" cy="2704315"/>
            <a:chOff x="7986794" y="1968360"/>
            <a:chExt cx="2923603" cy="2704315"/>
          </a:xfrm>
        </p:grpSpPr>
        <p:sp>
          <p:nvSpPr>
            <p:cNvPr id="72" name="二等辺三角形 71"/>
            <p:cNvSpPr/>
            <p:nvPr/>
          </p:nvSpPr>
          <p:spPr>
            <a:xfrm rot="8065366">
              <a:off x="9697090" y="3459368"/>
              <a:ext cx="1029534" cy="1397080"/>
            </a:xfrm>
            <a:prstGeom prst="triangle">
              <a:avLst>
                <a:gd name="adj" fmla="val 52929"/>
              </a:avLst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7986794" y="1968360"/>
              <a:ext cx="1695721" cy="1765099"/>
              <a:chOff x="7986794" y="1968360"/>
              <a:chExt cx="1695721" cy="1765099"/>
            </a:xfrm>
          </p:grpSpPr>
          <p:sp>
            <p:nvSpPr>
              <p:cNvPr id="74" name="正方形/長方形 73"/>
              <p:cNvSpPr/>
              <p:nvPr/>
            </p:nvSpPr>
            <p:spPr>
              <a:xfrm rot="11729518">
                <a:off x="7986794" y="3661459"/>
                <a:ext cx="1332000" cy="72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正方形/長方形 74"/>
              <p:cNvSpPr/>
              <p:nvPr/>
            </p:nvSpPr>
            <p:spPr>
              <a:xfrm rot="3883768">
                <a:off x="8963338" y="2598360"/>
                <a:ext cx="1332000" cy="72000"/>
              </a:xfrm>
              <a:prstGeom prst="rect">
                <a:avLst/>
              </a:prstGeom>
              <a:solidFill>
                <a:srgbClr val="FF6699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 rot="12346887">
                <a:off x="8105798" y="3371810"/>
                <a:ext cx="1332000" cy="720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 rot="13286721">
                <a:off x="8350515" y="3034480"/>
                <a:ext cx="1332000" cy="72000"/>
              </a:xfrm>
              <a:prstGeom prst="rect">
                <a:avLst/>
              </a:prstGeom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 rot="3381180">
                <a:off x="8654125" y="2769288"/>
                <a:ext cx="1332000" cy="72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836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423477" y="2626802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58737" y="5332543"/>
            <a:ext cx="3188526" cy="1441618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 rot="5400000">
            <a:off x="785791" y="2830631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二等辺三角形 26"/>
          <p:cNvSpPr/>
          <p:nvPr/>
        </p:nvSpPr>
        <p:spPr>
          <a:xfrm>
            <a:off x="1244701" y="1704253"/>
            <a:ext cx="1921895" cy="1436829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5400000">
            <a:off x="391558" y="2433987"/>
            <a:ext cx="575300" cy="101806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二等辺三角形 28"/>
          <p:cNvSpPr/>
          <p:nvPr/>
        </p:nvSpPr>
        <p:spPr>
          <a:xfrm>
            <a:off x="1044439" y="642160"/>
            <a:ext cx="1014088" cy="853012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論理積ゲート 29"/>
          <p:cNvSpPr/>
          <p:nvPr/>
        </p:nvSpPr>
        <p:spPr>
          <a:xfrm rot="16200000">
            <a:off x="4231410" y="5486879"/>
            <a:ext cx="682559" cy="1441618"/>
          </a:xfrm>
          <a:prstGeom prst="flowChartDelay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401881" y="602153"/>
            <a:ext cx="900000" cy="90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405732" y="872999"/>
            <a:ext cx="720000" cy="72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3275944" y="4203853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4477457" y="4220268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4464360" y="3007564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3249577" y="3031517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ひし形 40"/>
          <p:cNvSpPr/>
          <p:nvPr/>
        </p:nvSpPr>
        <p:spPr>
          <a:xfrm rot="16200000">
            <a:off x="3364986" y="1501739"/>
            <a:ext cx="928224" cy="1483489"/>
          </a:xfrm>
          <a:prstGeom prst="diamond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ハート 41"/>
          <p:cNvSpPr/>
          <p:nvPr/>
        </p:nvSpPr>
        <p:spPr>
          <a:xfrm>
            <a:off x="413682" y="1607588"/>
            <a:ext cx="594360" cy="579508"/>
          </a:xfrm>
          <a:prstGeom prst="heart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57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25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62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423477" y="2626802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>
            <a:off x="9256734" y="1189973"/>
            <a:ext cx="1921895" cy="1436829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 rot="5400000">
            <a:off x="785791" y="2830631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二等辺三角形 26"/>
          <p:cNvSpPr/>
          <p:nvPr/>
        </p:nvSpPr>
        <p:spPr>
          <a:xfrm>
            <a:off x="1244701" y="1704253"/>
            <a:ext cx="1921895" cy="1436829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5400000">
            <a:off x="391558" y="2433987"/>
            <a:ext cx="575300" cy="101806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二等辺三角形 28"/>
          <p:cNvSpPr/>
          <p:nvPr/>
        </p:nvSpPr>
        <p:spPr>
          <a:xfrm>
            <a:off x="1044439" y="642160"/>
            <a:ext cx="1014088" cy="853012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論理積ゲート 29"/>
          <p:cNvSpPr/>
          <p:nvPr/>
        </p:nvSpPr>
        <p:spPr>
          <a:xfrm rot="16200000">
            <a:off x="4231410" y="5486879"/>
            <a:ext cx="682559" cy="1441618"/>
          </a:xfrm>
          <a:prstGeom prst="flowChartDelay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401881" y="602153"/>
            <a:ext cx="900000" cy="90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405732" y="872999"/>
            <a:ext cx="720000" cy="72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3275944" y="4203853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4477457" y="4220268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4464360" y="3007564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3249577" y="3031517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ひし形 40"/>
          <p:cNvSpPr/>
          <p:nvPr/>
        </p:nvSpPr>
        <p:spPr>
          <a:xfrm rot="16200000">
            <a:off x="3364986" y="1501739"/>
            <a:ext cx="928224" cy="1483489"/>
          </a:xfrm>
          <a:prstGeom prst="diamond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ハート 41"/>
          <p:cNvSpPr/>
          <p:nvPr/>
        </p:nvSpPr>
        <p:spPr>
          <a:xfrm>
            <a:off x="413682" y="1607588"/>
            <a:ext cx="594360" cy="579508"/>
          </a:xfrm>
          <a:prstGeom prst="heart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4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5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5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2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423477" y="2626802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>
            <a:off x="9256734" y="1189973"/>
            <a:ext cx="1921895" cy="1436829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806965" y="3050354"/>
            <a:ext cx="575300" cy="101806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6585033" y="2220960"/>
            <a:ext cx="1014088" cy="853012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 rot="5400000">
            <a:off x="785791" y="2830631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5400000">
            <a:off x="391558" y="2433987"/>
            <a:ext cx="575300" cy="101806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二等辺三角形 28"/>
          <p:cNvSpPr/>
          <p:nvPr/>
        </p:nvSpPr>
        <p:spPr>
          <a:xfrm>
            <a:off x="1008042" y="602153"/>
            <a:ext cx="1014088" cy="853012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論理積ゲート 29"/>
          <p:cNvSpPr/>
          <p:nvPr/>
        </p:nvSpPr>
        <p:spPr>
          <a:xfrm rot="16200000">
            <a:off x="4231410" y="5486879"/>
            <a:ext cx="682559" cy="1441618"/>
          </a:xfrm>
          <a:prstGeom prst="flowChartDelay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401881" y="602153"/>
            <a:ext cx="900000" cy="90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405732" y="872999"/>
            <a:ext cx="720000" cy="72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3275944" y="4203853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4477457" y="4220268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4464360" y="3007564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3249577" y="3031517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ひし形 40"/>
          <p:cNvSpPr/>
          <p:nvPr/>
        </p:nvSpPr>
        <p:spPr>
          <a:xfrm rot="16200000">
            <a:off x="3364986" y="1501739"/>
            <a:ext cx="928224" cy="1483489"/>
          </a:xfrm>
          <a:prstGeom prst="diamond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ハート 41"/>
          <p:cNvSpPr/>
          <p:nvPr/>
        </p:nvSpPr>
        <p:spPr>
          <a:xfrm>
            <a:off x="413682" y="1607588"/>
            <a:ext cx="594360" cy="579508"/>
          </a:xfrm>
          <a:prstGeom prst="heart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1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8" grpId="0" animBg="1"/>
      <p:bldP spid="28" grpId="1" animBg="1"/>
      <p:bldP spid="29" grpId="0" animBg="1"/>
      <p:bldP spid="29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423477" y="2626802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>
            <a:off x="9256734" y="1189973"/>
            <a:ext cx="1921895" cy="1436829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806965" y="3050354"/>
            <a:ext cx="575300" cy="101806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6585033" y="2220960"/>
            <a:ext cx="1014088" cy="853012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9770124" y="2780670"/>
            <a:ext cx="900000" cy="90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732077" y="3332234"/>
            <a:ext cx="720000" cy="72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ハート 22"/>
          <p:cNvSpPr/>
          <p:nvPr/>
        </p:nvSpPr>
        <p:spPr>
          <a:xfrm>
            <a:off x="9915703" y="1846473"/>
            <a:ext cx="594360" cy="579508"/>
          </a:xfrm>
          <a:prstGeom prst="heart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 rot="5400000">
            <a:off x="785791" y="2830631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論理積ゲート 29"/>
          <p:cNvSpPr/>
          <p:nvPr/>
        </p:nvSpPr>
        <p:spPr>
          <a:xfrm rot="16200000">
            <a:off x="1090392" y="5130508"/>
            <a:ext cx="682559" cy="1441618"/>
          </a:xfrm>
          <a:prstGeom prst="flowChartDelay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596480" y="584225"/>
            <a:ext cx="900000" cy="90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1600331" y="855071"/>
            <a:ext cx="720000" cy="72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3275944" y="4203853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4477457" y="4220268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4464360" y="3007564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3249577" y="3031517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ひし形 40"/>
          <p:cNvSpPr/>
          <p:nvPr/>
        </p:nvSpPr>
        <p:spPr>
          <a:xfrm rot="16200000">
            <a:off x="1146590" y="1885057"/>
            <a:ext cx="928224" cy="1483489"/>
          </a:xfrm>
          <a:prstGeom prst="diamond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ハート 41"/>
          <p:cNvSpPr/>
          <p:nvPr/>
        </p:nvSpPr>
        <p:spPr>
          <a:xfrm>
            <a:off x="413682" y="1607588"/>
            <a:ext cx="594360" cy="579508"/>
          </a:xfrm>
          <a:prstGeom prst="heart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7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3" grpId="0" animBg="1"/>
      <p:bldP spid="35" grpId="0" animBg="1"/>
      <p:bldP spid="35" grpId="1" animBg="1"/>
      <p:bldP spid="36" grpId="0" animBg="1"/>
      <p:bldP spid="36" grpId="1" animBg="1"/>
      <p:bldP spid="42" grpId="0" animBg="1"/>
      <p:bldP spid="4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53519" y="4068420"/>
            <a:ext cx="3188526" cy="1441618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9423477" y="2626802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>
            <a:off x="9256734" y="1189973"/>
            <a:ext cx="1921895" cy="1436829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806965" y="3050354"/>
            <a:ext cx="575300" cy="101806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6585033" y="2220960"/>
            <a:ext cx="1014088" cy="853012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9770124" y="2780670"/>
            <a:ext cx="900000" cy="90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732077" y="3332234"/>
            <a:ext cx="720000" cy="72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ひし形 21"/>
          <p:cNvSpPr/>
          <p:nvPr/>
        </p:nvSpPr>
        <p:spPr>
          <a:xfrm rot="16200000">
            <a:off x="7369710" y="3974666"/>
            <a:ext cx="928224" cy="1483489"/>
          </a:xfrm>
          <a:prstGeom prst="diamond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ハート 22"/>
          <p:cNvSpPr/>
          <p:nvPr/>
        </p:nvSpPr>
        <p:spPr>
          <a:xfrm>
            <a:off x="9915703" y="1846473"/>
            <a:ext cx="594360" cy="579508"/>
          </a:xfrm>
          <a:prstGeom prst="heart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 rot="5400000">
            <a:off x="840875" y="1223926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論理積ゲート 29"/>
          <p:cNvSpPr/>
          <p:nvPr/>
        </p:nvSpPr>
        <p:spPr>
          <a:xfrm rot="16200000">
            <a:off x="1180527" y="3626394"/>
            <a:ext cx="682559" cy="1441618"/>
          </a:xfrm>
          <a:prstGeom prst="flowChartDelay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3275944" y="4203853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4477457" y="4220268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4464360" y="3007564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3249577" y="3031517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ひし形 40"/>
          <p:cNvSpPr/>
          <p:nvPr/>
        </p:nvSpPr>
        <p:spPr>
          <a:xfrm rot="16200000">
            <a:off x="829603" y="157847"/>
            <a:ext cx="928224" cy="1483489"/>
          </a:xfrm>
          <a:prstGeom prst="diamond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79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6" grpId="0" animBg="1"/>
      <p:bldP spid="26" grpId="1" animBg="1"/>
      <p:bldP spid="41" grpId="0" animBg="1"/>
      <p:bldP spid="41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53519" y="4068420"/>
            <a:ext cx="3188526" cy="1441618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9423477" y="2626802"/>
            <a:ext cx="1638142" cy="288323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>
            <a:off x="9256734" y="1189973"/>
            <a:ext cx="1921895" cy="1436829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806965" y="3050354"/>
            <a:ext cx="575300" cy="1018066"/>
          </a:xfrm>
          <a:prstGeom prst="rect">
            <a:avLst/>
          </a:prstGeom>
          <a:solidFill>
            <a:srgbClr val="00E2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/>
          <p:cNvSpPr/>
          <p:nvPr/>
        </p:nvSpPr>
        <p:spPr>
          <a:xfrm>
            <a:off x="6585033" y="2220960"/>
            <a:ext cx="1014088" cy="853012"/>
          </a:xfrm>
          <a:prstGeom prst="triangl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論理積ゲート 7"/>
          <p:cNvSpPr/>
          <p:nvPr/>
        </p:nvSpPr>
        <p:spPr>
          <a:xfrm rot="10800000">
            <a:off x="5766997" y="4068420"/>
            <a:ext cx="682559" cy="1441618"/>
          </a:xfrm>
          <a:prstGeom prst="flowChartDelay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6449556" y="5304944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7612559" y="5293469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8778418" y="5302064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9941421" y="5302064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9770124" y="2780670"/>
            <a:ext cx="900000" cy="90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732077" y="3332234"/>
            <a:ext cx="720000" cy="720000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ひし形 21"/>
          <p:cNvSpPr/>
          <p:nvPr/>
        </p:nvSpPr>
        <p:spPr>
          <a:xfrm rot="16200000">
            <a:off x="7369710" y="3974666"/>
            <a:ext cx="928224" cy="1483489"/>
          </a:xfrm>
          <a:prstGeom prst="diamond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ハート 22"/>
          <p:cNvSpPr/>
          <p:nvPr/>
        </p:nvSpPr>
        <p:spPr>
          <a:xfrm>
            <a:off x="9915703" y="1846473"/>
            <a:ext cx="594360" cy="579508"/>
          </a:xfrm>
          <a:prstGeom prst="heart">
            <a:avLst/>
          </a:prstGeom>
          <a:solidFill>
            <a:srgbClr val="00E266"/>
          </a:solidFill>
          <a:ln>
            <a:solidFill>
              <a:srgbClr val="00E2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: 論理積ゲート 29"/>
          <p:cNvSpPr/>
          <p:nvPr/>
        </p:nvSpPr>
        <p:spPr>
          <a:xfrm rot="16200000">
            <a:off x="3669965" y="926551"/>
            <a:ext cx="682559" cy="1441618"/>
          </a:xfrm>
          <a:prstGeom prst="flowChartDelay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511706" y="1914072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1713219" y="1930487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楕円 38"/>
          <p:cNvSpPr/>
          <p:nvPr/>
        </p:nvSpPr>
        <p:spPr>
          <a:xfrm>
            <a:off x="1700122" y="717783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485339" y="741736"/>
            <a:ext cx="1137285" cy="112869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30" grpId="0" animBg="1"/>
      <p:bldP spid="30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グループ化 31"/>
          <p:cNvGrpSpPr/>
          <p:nvPr/>
        </p:nvGrpSpPr>
        <p:grpSpPr>
          <a:xfrm>
            <a:off x="2973693" y="1390389"/>
            <a:ext cx="5411632" cy="5243661"/>
            <a:chOff x="5942362" y="517059"/>
            <a:chExt cx="5411632" cy="5243661"/>
          </a:xfrm>
        </p:grpSpPr>
        <p:sp>
          <p:nvSpPr>
            <p:cNvPr id="2" name="正方形/長方形 1"/>
            <p:cNvSpPr/>
            <p:nvPr/>
          </p:nvSpPr>
          <p:spPr>
            <a:xfrm>
              <a:off x="6628884" y="3395506"/>
              <a:ext cx="3188526" cy="1441618"/>
            </a:xfrm>
            <a:prstGeom prst="rect">
              <a:avLst/>
            </a:prstGeom>
            <a:solidFill>
              <a:srgbClr val="00E26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9598842" y="1953888"/>
              <a:ext cx="1638142" cy="2883236"/>
            </a:xfrm>
            <a:prstGeom prst="rect">
              <a:avLst/>
            </a:prstGeom>
            <a:solidFill>
              <a:srgbClr val="00E266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二等辺三角形 3"/>
            <p:cNvSpPr/>
            <p:nvPr/>
          </p:nvSpPr>
          <p:spPr>
            <a:xfrm>
              <a:off x="9432099" y="517059"/>
              <a:ext cx="1921895" cy="1436829"/>
            </a:xfrm>
            <a:prstGeom prst="triangle">
              <a:avLst/>
            </a:prstGeom>
            <a:solidFill>
              <a:srgbClr val="CC99FF"/>
            </a:solidFill>
            <a:ln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982330" y="2377440"/>
              <a:ext cx="575300" cy="1018066"/>
            </a:xfrm>
            <a:prstGeom prst="rect">
              <a:avLst/>
            </a:prstGeom>
            <a:solidFill>
              <a:srgbClr val="00E26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二等辺三角形 5"/>
            <p:cNvSpPr/>
            <p:nvPr/>
          </p:nvSpPr>
          <p:spPr>
            <a:xfrm>
              <a:off x="6760398" y="1548046"/>
              <a:ext cx="1014088" cy="853012"/>
            </a:xfrm>
            <a:prstGeom prst="triangle">
              <a:avLst/>
            </a:prstGeom>
            <a:solidFill>
              <a:srgbClr val="CC99FF"/>
            </a:solidFill>
            <a:ln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ローチャート: 論理積ゲート 11"/>
            <p:cNvSpPr/>
            <p:nvPr/>
          </p:nvSpPr>
          <p:spPr>
            <a:xfrm rot="10800000">
              <a:off x="5942362" y="3395506"/>
              <a:ext cx="682559" cy="1441618"/>
            </a:xfrm>
            <a:prstGeom prst="flowChartDelay">
              <a:avLst/>
            </a:prstGeom>
            <a:solidFill>
              <a:srgbClr val="CC99FF"/>
            </a:solidFill>
            <a:ln>
              <a:solidFill>
                <a:srgbClr val="CC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/>
            <p:cNvSpPr/>
            <p:nvPr/>
          </p:nvSpPr>
          <p:spPr>
            <a:xfrm>
              <a:off x="6624921" y="4632030"/>
              <a:ext cx="1137285" cy="11286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/>
            <p:cNvSpPr/>
            <p:nvPr/>
          </p:nvSpPr>
          <p:spPr>
            <a:xfrm>
              <a:off x="7787924" y="4620555"/>
              <a:ext cx="1137285" cy="11286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>
              <a:off x="8953783" y="4629150"/>
              <a:ext cx="1137285" cy="11286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/>
            <p:cNvSpPr/>
            <p:nvPr/>
          </p:nvSpPr>
          <p:spPr>
            <a:xfrm>
              <a:off x="10116786" y="4629150"/>
              <a:ext cx="1137285" cy="11286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/>
            <p:cNvSpPr/>
            <p:nvPr/>
          </p:nvSpPr>
          <p:spPr>
            <a:xfrm>
              <a:off x="7559716" y="1686157"/>
              <a:ext cx="406348" cy="36409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/>
            <p:cNvSpPr/>
            <p:nvPr/>
          </p:nvSpPr>
          <p:spPr>
            <a:xfrm>
              <a:off x="7847140" y="1127308"/>
              <a:ext cx="406348" cy="36409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/>
            <p:cNvSpPr/>
            <p:nvPr/>
          </p:nvSpPr>
          <p:spPr>
            <a:xfrm>
              <a:off x="8478728" y="1241239"/>
              <a:ext cx="406348" cy="36409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9945489" y="2107756"/>
              <a:ext cx="900000" cy="900000"/>
            </a:xfrm>
            <a:prstGeom prst="rect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6907442" y="2659320"/>
              <a:ext cx="720000" cy="720000"/>
            </a:xfrm>
            <a:prstGeom prst="rect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/>
            <p:cNvSpPr/>
            <p:nvPr/>
          </p:nvSpPr>
          <p:spPr>
            <a:xfrm>
              <a:off x="6624921" y="4619504"/>
              <a:ext cx="1137285" cy="112869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/>
            <p:cNvSpPr/>
            <p:nvPr/>
          </p:nvSpPr>
          <p:spPr>
            <a:xfrm>
              <a:off x="7787924" y="4608029"/>
              <a:ext cx="1137285" cy="112869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/>
            <p:cNvSpPr/>
            <p:nvPr/>
          </p:nvSpPr>
          <p:spPr>
            <a:xfrm>
              <a:off x="8953783" y="4616624"/>
              <a:ext cx="1137285" cy="112869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/>
            <p:cNvSpPr/>
            <p:nvPr/>
          </p:nvSpPr>
          <p:spPr>
            <a:xfrm>
              <a:off x="10116786" y="4616624"/>
              <a:ext cx="1137285" cy="112869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ひし形 29"/>
            <p:cNvSpPr/>
            <p:nvPr/>
          </p:nvSpPr>
          <p:spPr>
            <a:xfrm rot="16200000">
              <a:off x="7545075" y="3301752"/>
              <a:ext cx="928224" cy="1483489"/>
            </a:xfrm>
            <a:prstGeom prst="diamond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ハート 30"/>
            <p:cNvSpPr/>
            <p:nvPr/>
          </p:nvSpPr>
          <p:spPr>
            <a:xfrm>
              <a:off x="10091068" y="1173559"/>
              <a:ext cx="594360" cy="579508"/>
            </a:xfrm>
            <a:prstGeom prst="heart">
              <a:avLst/>
            </a:prstGeom>
            <a:solidFill>
              <a:srgbClr val="00E266"/>
            </a:solidFill>
            <a:ln>
              <a:solidFill>
                <a:srgbClr val="00E2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雲 32"/>
          <p:cNvSpPr/>
          <p:nvPr/>
        </p:nvSpPr>
        <p:spPr>
          <a:xfrm>
            <a:off x="8362451" y="510273"/>
            <a:ext cx="2667682" cy="106471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>
            <a:off x="5579089" y="1602062"/>
            <a:ext cx="406348" cy="3640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/>
          <p:cNvSpPr/>
          <p:nvPr/>
        </p:nvSpPr>
        <p:spPr>
          <a:xfrm>
            <a:off x="6176039" y="1244873"/>
            <a:ext cx="406348" cy="3640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雲 36"/>
          <p:cNvSpPr/>
          <p:nvPr/>
        </p:nvSpPr>
        <p:spPr>
          <a:xfrm>
            <a:off x="3167332" y="510273"/>
            <a:ext cx="2467291" cy="88045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雲 37"/>
          <p:cNvSpPr/>
          <p:nvPr/>
        </p:nvSpPr>
        <p:spPr>
          <a:xfrm>
            <a:off x="6491188" y="245702"/>
            <a:ext cx="1871263" cy="65308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太陽 38"/>
          <p:cNvSpPr/>
          <p:nvPr/>
        </p:nvSpPr>
        <p:spPr>
          <a:xfrm>
            <a:off x="2167465" y="113207"/>
            <a:ext cx="1488787" cy="1357348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雲 35"/>
          <p:cNvSpPr/>
          <p:nvPr/>
        </p:nvSpPr>
        <p:spPr>
          <a:xfrm>
            <a:off x="274797" y="511676"/>
            <a:ext cx="2587863" cy="95887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7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/>
          <p:cNvSpPr/>
          <p:nvPr/>
        </p:nvSpPr>
        <p:spPr>
          <a:xfrm>
            <a:off x="3531593" y="2161144"/>
            <a:ext cx="792000" cy="79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911495" y="4231927"/>
            <a:ext cx="308987" cy="20900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ひし形 11"/>
          <p:cNvSpPr/>
          <p:nvPr/>
        </p:nvSpPr>
        <p:spPr>
          <a:xfrm>
            <a:off x="3768834" y="5045735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ハート 15"/>
          <p:cNvSpPr/>
          <p:nvPr/>
        </p:nvSpPr>
        <p:spPr>
          <a:xfrm>
            <a:off x="374863" y="37373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ひし形 16"/>
          <p:cNvSpPr/>
          <p:nvPr/>
        </p:nvSpPr>
        <p:spPr>
          <a:xfrm>
            <a:off x="3826618" y="3460030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87766" y="4250955"/>
            <a:ext cx="2052000" cy="205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ハート 18"/>
          <p:cNvSpPr/>
          <p:nvPr/>
        </p:nvSpPr>
        <p:spPr>
          <a:xfrm>
            <a:off x="374863" y="1997757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ハート 19"/>
          <p:cNvSpPr/>
          <p:nvPr/>
        </p:nvSpPr>
        <p:spPr>
          <a:xfrm>
            <a:off x="1869220" y="1997757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ハート 20"/>
          <p:cNvSpPr/>
          <p:nvPr/>
        </p:nvSpPr>
        <p:spPr>
          <a:xfrm>
            <a:off x="3450745" y="394259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ハート 21"/>
          <p:cNvSpPr/>
          <p:nvPr/>
        </p:nvSpPr>
        <p:spPr>
          <a:xfrm>
            <a:off x="1794745" y="394259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97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0.39895 -0.1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48" y="-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911495" y="4231927"/>
            <a:ext cx="308987" cy="20900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ひし形 11"/>
          <p:cNvSpPr/>
          <p:nvPr/>
        </p:nvSpPr>
        <p:spPr>
          <a:xfrm>
            <a:off x="3768834" y="5045735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ハート 15"/>
          <p:cNvSpPr/>
          <p:nvPr/>
        </p:nvSpPr>
        <p:spPr>
          <a:xfrm>
            <a:off x="374863" y="37373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ひし形 16"/>
          <p:cNvSpPr/>
          <p:nvPr/>
        </p:nvSpPr>
        <p:spPr>
          <a:xfrm>
            <a:off x="3826618" y="3460030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87766" y="4250955"/>
            <a:ext cx="2052000" cy="205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ハート 18"/>
          <p:cNvSpPr/>
          <p:nvPr/>
        </p:nvSpPr>
        <p:spPr>
          <a:xfrm>
            <a:off x="374863" y="1997757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ハート 19"/>
          <p:cNvSpPr/>
          <p:nvPr/>
        </p:nvSpPr>
        <p:spPr>
          <a:xfrm>
            <a:off x="1869220" y="1997757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ハート 20"/>
          <p:cNvSpPr/>
          <p:nvPr/>
        </p:nvSpPr>
        <p:spPr>
          <a:xfrm>
            <a:off x="3450745" y="394259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ハート 21"/>
          <p:cNvSpPr/>
          <p:nvPr/>
        </p:nvSpPr>
        <p:spPr>
          <a:xfrm>
            <a:off x="1794745" y="394259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8629458" y="1511051"/>
            <a:ext cx="792000" cy="79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ハート 13"/>
          <p:cNvSpPr/>
          <p:nvPr/>
        </p:nvSpPr>
        <p:spPr>
          <a:xfrm rot="14217095">
            <a:off x="7565069" y="1937852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ハート 14"/>
          <p:cNvSpPr/>
          <p:nvPr/>
        </p:nvSpPr>
        <p:spPr>
          <a:xfrm rot="7278734">
            <a:off x="9242677" y="1918800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ハート 22"/>
          <p:cNvSpPr/>
          <p:nvPr/>
        </p:nvSpPr>
        <p:spPr>
          <a:xfrm rot="17595144">
            <a:off x="7435533" y="881052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ハート 23"/>
          <p:cNvSpPr/>
          <p:nvPr/>
        </p:nvSpPr>
        <p:spPr>
          <a:xfrm rot="3975742">
            <a:off x="9380968" y="84274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ハート 24"/>
          <p:cNvSpPr/>
          <p:nvPr/>
        </p:nvSpPr>
        <p:spPr>
          <a:xfrm>
            <a:off x="8395458" y="21274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50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14" grpId="0" animBg="1"/>
      <p:bldP spid="15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ひし形 11"/>
          <p:cNvSpPr/>
          <p:nvPr/>
        </p:nvSpPr>
        <p:spPr>
          <a:xfrm>
            <a:off x="3768834" y="5045735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ひし形 16"/>
          <p:cNvSpPr/>
          <p:nvPr/>
        </p:nvSpPr>
        <p:spPr>
          <a:xfrm>
            <a:off x="3826618" y="3460030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87766" y="4250955"/>
            <a:ext cx="2052000" cy="205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8629458" y="1511051"/>
            <a:ext cx="792000" cy="79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ハート 14"/>
          <p:cNvSpPr/>
          <p:nvPr/>
        </p:nvSpPr>
        <p:spPr>
          <a:xfrm rot="14217095">
            <a:off x="7565069" y="1937852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912217" y="2543018"/>
            <a:ext cx="308987" cy="20900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ハート 24"/>
          <p:cNvSpPr/>
          <p:nvPr/>
        </p:nvSpPr>
        <p:spPr>
          <a:xfrm rot="7278734">
            <a:off x="9242677" y="1918800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ハート 25"/>
          <p:cNvSpPr/>
          <p:nvPr/>
        </p:nvSpPr>
        <p:spPr>
          <a:xfrm rot="17595144">
            <a:off x="7435533" y="881052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ハート 26"/>
          <p:cNvSpPr/>
          <p:nvPr/>
        </p:nvSpPr>
        <p:spPr>
          <a:xfrm rot="3975742">
            <a:off x="9380968" y="84274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ハート 27"/>
          <p:cNvSpPr/>
          <p:nvPr/>
        </p:nvSpPr>
        <p:spPr>
          <a:xfrm>
            <a:off x="8395458" y="21274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2911495" y="4231927"/>
            <a:ext cx="308987" cy="20900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0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87766" y="4250955"/>
            <a:ext cx="2052000" cy="205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8629458" y="1511051"/>
            <a:ext cx="792000" cy="79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ハート 14"/>
          <p:cNvSpPr/>
          <p:nvPr/>
        </p:nvSpPr>
        <p:spPr>
          <a:xfrm rot="14217095">
            <a:off x="7565069" y="1937852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912217" y="2543018"/>
            <a:ext cx="308987" cy="20900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ひし形 23"/>
          <p:cNvSpPr/>
          <p:nvPr/>
        </p:nvSpPr>
        <p:spPr>
          <a:xfrm>
            <a:off x="9221204" y="3356826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ハート 24"/>
          <p:cNvSpPr/>
          <p:nvPr/>
        </p:nvSpPr>
        <p:spPr>
          <a:xfrm rot="7278734">
            <a:off x="9242677" y="1918800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ハート 25"/>
          <p:cNvSpPr/>
          <p:nvPr/>
        </p:nvSpPr>
        <p:spPr>
          <a:xfrm rot="17595144">
            <a:off x="7435533" y="881052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ハート 26"/>
          <p:cNvSpPr/>
          <p:nvPr/>
        </p:nvSpPr>
        <p:spPr>
          <a:xfrm rot="3975742">
            <a:off x="9380968" y="84274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ハート 27"/>
          <p:cNvSpPr/>
          <p:nvPr/>
        </p:nvSpPr>
        <p:spPr>
          <a:xfrm>
            <a:off x="8395458" y="21274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ひし形 28"/>
          <p:cNvSpPr/>
          <p:nvPr/>
        </p:nvSpPr>
        <p:spPr>
          <a:xfrm>
            <a:off x="7892067" y="3351292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ひし形 30"/>
          <p:cNvSpPr/>
          <p:nvPr/>
        </p:nvSpPr>
        <p:spPr>
          <a:xfrm>
            <a:off x="3768834" y="5045735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ひし形 31"/>
          <p:cNvSpPr/>
          <p:nvPr/>
        </p:nvSpPr>
        <p:spPr>
          <a:xfrm>
            <a:off x="3826618" y="3460030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91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1" grpId="0" animBg="1"/>
      <p:bldP spid="31" grpId="1" animBg="1"/>
      <p:bldP spid="32" grpId="0" animBg="1"/>
      <p:bldP spid="3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87766" y="4250955"/>
            <a:ext cx="2052000" cy="205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8629458" y="1511051"/>
            <a:ext cx="792000" cy="792000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ハート 14"/>
          <p:cNvSpPr/>
          <p:nvPr/>
        </p:nvSpPr>
        <p:spPr>
          <a:xfrm rot="14217095">
            <a:off x="7565069" y="1937852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912217" y="2543018"/>
            <a:ext cx="308987" cy="209005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ひし形 23"/>
          <p:cNvSpPr/>
          <p:nvPr/>
        </p:nvSpPr>
        <p:spPr>
          <a:xfrm>
            <a:off x="9221204" y="3356826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ハート 24"/>
          <p:cNvSpPr/>
          <p:nvPr/>
        </p:nvSpPr>
        <p:spPr>
          <a:xfrm rot="7278734">
            <a:off x="9242677" y="1918800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ハート 25"/>
          <p:cNvSpPr/>
          <p:nvPr/>
        </p:nvSpPr>
        <p:spPr>
          <a:xfrm rot="17595144">
            <a:off x="7435533" y="881052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ハート 26"/>
          <p:cNvSpPr/>
          <p:nvPr/>
        </p:nvSpPr>
        <p:spPr>
          <a:xfrm rot="3975742">
            <a:off x="9380968" y="84274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ハート 27"/>
          <p:cNvSpPr/>
          <p:nvPr/>
        </p:nvSpPr>
        <p:spPr>
          <a:xfrm>
            <a:off x="8395458" y="212744"/>
            <a:ext cx="1260000" cy="1260000"/>
          </a:xfrm>
          <a:prstGeom prst="hear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ひし形 28"/>
          <p:cNvSpPr/>
          <p:nvPr/>
        </p:nvSpPr>
        <p:spPr>
          <a:xfrm>
            <a:off x="7892067" y="3351292"/>
            <a:ext cx="993950" cy="1276249"/>
          </a:xfrm>
          <a:prstGeom prst="diamond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040710" y="4655316"/>
            <a:ext cx="2052000" cy="205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4509453" y="134367"/>
            <a:ext cx="3205435" cy="6494572"/>
            <a:chOff x="4404950" y="125540"/>
            <a:chExt cx="3205435" cy="6494572"/>
          </a:xfrm>
        </p:grpSpPr>
        <p:sp>
          <p:nvSpPr>
            <p:cNvPr id="14" name="楕円 13"/>
            <p:cNvSpPr/>
            <p:nvPr/>
          </p:nvSpPr>
          <p:spPr>
            <a:xfrm>
              <a:off x="5598875" y="1423847"/>
              <a:ext cx="792000" cy="7920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ハート 14"/>
            <p:cNvSpPr/>
            <p:nvPr/>
          </p:nvSpPr>
          <p:spPr>
            <a:xfrm rot="14217095">
              <a:off x="4534486" y="1850648"/>
              <a:ext cx="1260000" cy="1260000"/>
            </a:xfrm>
            <a:prstGeom prst="heart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881634" y="2455814"/>
              <a:ext cx="308987" cy="2090057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ひし形 23"/>
            <p:cNvSpPr/>
            <p:nvPr/>
          </p:nvSpPr>
          <p:spPr>
            <a:xfrm>
              <a:off x="6190621" y="3269622"/>
              <a:ext cx="993950" cy="1276249"/>
            </a:xfrm>
            <a:prstGeom prst="diamond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ハート 24"/>
            <p:cNvSpPr/>
            <p:nvPr/>
          </p:nvSpPr>
          <p:spPr>
            <a:xfrm rot="7278734">
              <a:off x="6212094" y="1831596"/>
              <a:ext cx="1260000" cy="1260000"/>
            </a:xfrm>
            <a:prstGeom prst="heart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ハート 25"/>
            <p:cNvSpPr/>
            <p:nvPr/>
          </p:nvSpPr>
          <p:spPr>
            <a:xfrm rot="17595144">
              <a:off x="4404950" y="793848"/>
              <a:ext cx="1260000" cy="1260000"/>
            </a:xfrm>
            <a:prstGeom prst="heart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ハート 26"/>
            <p:cNvSpPr/>
            <p:nvPr/>
          </p:nvSpPr>
          <p:spPr>
            <a:xfrm rot="3975742">
              <a:off x="6350385" y="755540"/>
              <a:ext cx="1260000" cy="1260000"/>
            </a:xfrm>
            <a:prstGeom prst="heart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ハート 27"/>
            <p:cNvSpPr/>
            <p:nvPr/>
          </p:nvSpPr>
          <p:spPr>
            <a:xfrm>
              <a:off x="5364875" y="125540"/>
              <a:ext cx="1260000" cy="1260000"/>
            </a:xfrm>
            <a:prstGeom prst="heart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ひし形 28"/>
            <p:cNvSpPr/>
            <p:nvPr/>
          </p:nvSpPr>
          <p:spPr>
            <a:xfrm>
              <a:off x="4861484" y="3264088"/>
              <a:ext cx="993950" cy="1276249"/>
            </a:xfrm>
            <a:prstGeom prst="diamond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054729" y="4568112"/>
              <a:ext cx="2052000" cy="2052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7435732" y="5303080"/>
            <a:ext cx="3052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>
                <a:latin typeface="Comic Sans MS" panose="030F0702030302020204" pitchFamily="66" charset="0"/>
              </a:rPr>
              <a:t>Flower</a:t>
            </a:r>
            <a:endParaRPr kumimoji="1" lang="ja-JP" alt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9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楕円 17"/>
          <p:cNvSpPr/>
          <p:nvPr/>
        </p:nvSpPr>
        <p:spPr>
          <a:xfrm>
            <a:off x="6014260" y="3417929"/>
            <a:ext cx="3133416" cy="31198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3977901" y="3887694"/>
            <a:ext cx="1918418" cy="19100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4894530" y="1638168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5411468" y="1647903"/>
            <a:ext cx="319736" cy="31834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2679569" y="487295"/>
            <a:ext cx="828000" cy="82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7176320" y="843434"/>
            <a:ext cx="2106197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星 5 23"/>
          <p:cNvSpPr/>
          <p:nvPr/>
        </p:nvSpPr>
        <p:spPr>
          <a:xfrm>
            <a:off x="10849167" y="856467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星 5 24"/>
          <p:cNvSpPr/>
          <p:nvPr/>
        </p:nvSpPr>
        <p:spPr>
          <a:xfrm>
            <a:off x="10030915" y="901295"/>
            <a:ext cx="793376" cy="87521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/>
          <p:cNvSpPr/>
          <p:nvPr/>
        </p:nvSpPr>
        <p:spPr>
          <a:xfrm>
            <a:off x="8229418" y="2229118"/>
            <a:ext cx="396000" cy="720000"/>
          </a:xfrm>
          <a:prstGeom prst="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rot="16200000">
            <a:off x="1781907" y="2985757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rot="16200000">
            <a:off x="1384321" y="2994191"/>
            <a:ext cx="1440000" cy="180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71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8</Words>
  <Application>Microsoft Office PowerPoint</Application>
  <PresentationFormat>ワイド画面</PresentationFormat>
  <Paragraphs>5</Paragraphs>
  <Slides>29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4" baseType="lpstr">
      <vt:lpstr>游ゴシック</vt:lpstr>
      <vt:lpstr>游ゴシック Light</vt:lpstr>
      <vt:lpstr>Arial</vt:lpstr>
      <vt:lpstr>Comic Sans MS</vt:lpstr>
      <vt:lpstr>Office テーマ</vt:lpstr>
      <vt:lpstr>Let’s Play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30</cp:revision>
  <dcterms:created xsi:type="dcterms:W3CDTF">2022-02-16T01:33:33Z</dcterms:created>
  <dcterms:modified xsi:type="dcterms:W3CDTF">2022-03-03T06:54:48Z</dcterms:modified>
</cp:coreProperties>
</file>