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63" r:id="rId6"/>
    <p:sldId id="265" r:id="rId7"/>
    <p:sldId id="267" r:id="rId8"/>
    <p:sldId id="268" r:id="rId9"/>
    <p:sldId id="269" r:id="rId10"/>
    <p:sldId id="270" r:id="rId11"/>
    <p:sldId id="271" r:id="rId12"/>
    <p:sldId id="266" r:id="rId13"/>
    <p:sldId id="262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36A"/>
    <a:srgbClr val="F9CCAD"/>
    <a:srgbClr val="90DFF7"/>
    <a:srgbClr val="DBE4F4"/>
    <a:srgbClr val="FFD966"/>
    <a:srgbClr val="FFAAD1"/>
    <a:srgbClr val="71AD47"/>
    <a:srgbClr val="FF99C7"/>
    <a:srgbClr val="78D8F5"/>
    <a:srgbClr val="FE9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5D9FC2-15DD-324A-8A78-C1BF22230598}" v="15" dt="2023-06-28T09:29:28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82014"/>
  </p:normalViewPr>
  <p:slideViewPr>
    <p:cSldViewPr snapToGrid="0">
      <p:cViewPr varScale="1">
        <p:scale>
          <a:sx n="101" d="100"/>
          <a:sy n="101" d="100"/>
        </p:scale>
        <p:origin x="1240" y="20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A7C98-AF7B-A54E-9885-7E0765696ADA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36743-86B5-6B41-BBB8-4633DD86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19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36743-86B5-6B41-BBB8-4633DD86F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98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are aiming to write a sentence which 10 other students will agree with. The timer at the bottom lasts 2 minutes. Give an example sentence (It is easy for me to ride a bike) and then run a mock vote by asking students if they agree with it or not.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36743-86B5-6B41-BBB8-4633DD86F7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7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006F-AEFA-1606-7A49-C99EEDFFF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77E15-C5F4-8C6E-79AC-4A016B437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47671-05C6-15DE-2878-2FB80534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65DBD-06C3-C69D-8E2C-13C1D10D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B7208-044E-F31A-CC4C-ABAD0450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6231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25855-9221-51E0-19D6-97CB68E8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C9EE1-D313-61D8-E5EF-2115F1363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3A332-5032-08BA-0E88-7941CDA2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EDDEF-D4F8-B6F8-D437-94B01FFD3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4A39E-A3B2-1E97-54F8-A74AF62B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56793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CD6DE5-91D7-B04E-FE8C-62CDDE57D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00118-08CF-32F5-4CB7-26DC4AD8D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10FBC-99C9-699A-E7EA-65C221D7D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5F25B-DCCE-9780-1226-6DC77507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1A66C-E369-9445-6F84-17D6EFAA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9867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7BA0-9644-AB3C-73A4-8E597FFD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7B32-9C7D-2E91-4458-8725FF8D9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0FFE7-03D2-B9F4-ED1E-72A6F7C6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76C91-06A1-3F28-0FD3-4E8EE99D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05E34-28EC-F74E-BE63-0DD7A002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1012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6C8E-FC29-ACAD-08DA-6DEB01AE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2479E-0A5F-1F30-D28C-A9E6B7E4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A5E13-9281-F999-10F1-0D4F89EB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06659-01B7-4ECC-66E9-8B8BFF77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594C3-6E89-89D6-46AD-3D1D9F5A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51387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F49C-AF99-383A-4E3A-848099A3A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50EC7-5571-F322-832D-3B8F3E96B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D99B1-20CE-68AD-29E7-208B0BDE4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C042E-44EF-2F80-146F-93E9FC57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13AEA-3B36-83D8-40CC-A4116152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796C3-FDF1-D537-D0AA-A742B621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0004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814B-8E32-280C-B52F-DD12F23E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4E01F-FBD6-3242-2877-E946E4494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56560-2192-0F62-4259-32990F001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5E3C4-E8C2-469B-2C72-C525BC720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BAFB8-CD3E-5107-F3DA-4036A9BE9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DA83C4-2E5D-0E82-4C68-50A2F1F0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4DA7F2-381D-82C4-7508-697FB217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CA2FF-544B-94D2-96B3-4FEC5DD0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3490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7491-8051-6D35-2344-76CFB75B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7825DA-E2F5-B732-BF84-57221167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DA118-18F9-7935-AA16-61681ACE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AB558-A284-CF51-9990-1386939E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8932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80C78-ED4E-4945-AFB7-8D8350E5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0B42D1-2EFD-B11B-E3BA-2E94745C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D2E7C-BEC9-5668-D3D2-F3ABBF82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94840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33F66-5317-A9F4-C363-3121F5312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DFD22-7495-472B-DC1C-448C4E65B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EEACB-EE85-01F3-0D83-1C1CD1402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9F89F-2F5D-27E5-1D8B-CE2B9D6D7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EFC56-943A-4BA6-1828-509CABD4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5C73E-5D41-301B-7D2F-B8FAE6F5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7851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08A8-D1BD-6623-0198-983B1C29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7A26FD-A272-312C-95D9-BA78B6090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DFD7F-94B0-45EA-0BEC-CEB52E20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1925C-6839-17DB-5575-201C2AA1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B811F-29FA-AEB7-C9B5-A3B7F267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25895-3116-C34A-E9E2-AFFD97BC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7798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B0C2B-FC13-EEE4-BF5F-7E28D7A1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9CCE3-E54E-02D9-08A3-DDF2BE38F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8F593-4541-EF6C-6DF4-D93714FD8D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rint Bold" panose="02000000000000000000" pitchFamily="2" charset="77"/>
              </a:defRPr>
            </a:lvl1pPr>
          </a:lstStyle>
          <a:p>
            <a:fld id="{AE7CD46B-6B30-7541-BAE7-3E85D317FF2E}" type="datetimeFigureOut">
              <a:rPr lang="en-US" smtClean="0"/>
              <a:pPr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4C1C-F8DC-9DFE-A68B-741AB2CC6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Print Bold" panose="02000000000000000000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D7A-A0F4-2C01-69FC-FFA415914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Print Bold" panose="02000000000000000000" pitchFamily="2" charset="77"/>
              </a:defRPr>
            </a:lvl1pPr>
          </a:lstStyle>
          <a:p>
            <a:fld id="{ADACFB11-15F0-4447-8993-B6BB12E321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BA2B1-7487-8931-A4EE-FEBA33A599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6964" t="32181" r="24125" b="28121"/>
          <a:stretch/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4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rint Bold" panose="02000000000000000000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>
            <a:extLst>
              <a:ext uri="{FF2B5EF4-FFF2-40B4-BE49-F238E27FC236}">
                <a16:creationId xmlns:a16="http://schemas.microsoft.com/office/drawing/2014/main" id="{26B29CC1-901A-1D0B-DEC2-A7874941A621}"/>
              </a:ext>
            </a:extLst>
          </p:cNvPr>
          <p:cNvSpPr txBox="1">
            <a:spLocks/>
          </p:cNvSpPr>
          <p:nvPr/>
        </p:nvSpPr>
        <p:spPr>
          <a:xfrm>
            <a:off x="-2874" y="4575935"/>
            <a:ext cx="12192001" cy="2340476"/>
          </a:xfrm>
          <a:prstGeom prst="round2SameRect">
            <a:avLst>
              <a:gd name="adj1" fmla="val 37698"/>
              <a:gd name="adj2" fmla="val 0"/>
            </a:avLst>
          </a:prstGeom>
          <a:solidFill>
            <a:schemeClr val="bg1"/>
          </a:solidFill>
          <a:ln w="57150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endParaRPr lang="en-US" sz="8000" dirty="0">
              <a:solidFill>
                <a:schemeClr val="tx2"/>
              </a:solidFill>
            </a:endParaRP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403E2CE1-BDC5-365C-9602-D32D035EA92C}"/>
              </a:ext>
            </a:extLst>
          </p:cNvPr>
          <p:cNvSpPr/>
          <p:nvPr/>
        </p:nvSpPr>
        <p:spPr>
          <a:xfrm rot="19247267" flipH="1">
            <a:off x="5109466" y="4842704"/>
            <a:ext cx="1173126" cy="2088988"/>
          </a:xfrm>
          <a:prstGeom prst="arc">
            <a:avLst>
              <a:gd name="adj1" fmla="val 17356724"/>
              <a:gd name="adj2" fmla="val 0"/>
            </a:avLst>
          </a:prstGeom>
          <a:noFill/>
          <a:ln w="317500" cap="rnd">
            <a:solidFill>
              <a:srgbClr val="445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5C499BFB-D4A9-AE88-4193-45D6CA25629A}"/>
              </a:ext>
            </a:extLst>
          </p:cNvPr>
          <p:cNvSpPr/>
          <p:nvPr/>
        </p:nvSpPr>
        <p:spPr>
          <a:xfrm rot="2352733">
            <a:off x="2853037" y="4893428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317500" cap="rnd">
            <a:solidFill>
              <a:srgbClr val="445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188A1496-9128-2445-0066-D53838B8D599}"/>
              </a:ext>
            </a:extLst>
          </p:cNvPr>
          <p:cNvSpPr/>
          <p:nvPr/>
        </p:nvSpPr>
        <p:spPr>
          <a:xfrm rot="3011296">
            <a:off x="7781831" y="4719190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317500" cap="rnd">
            <a:solidFill>
              <a:srgbClr val="445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77BEC0A8-818B-B564-A021-C4A529033B48}"/>
              </a:ext>
            </a:extLst>
          </p:cNvPr>
          <p:cNvSpPr/>
          <p:nvPr/>
        </p:nvSpPr>
        <p:spPr>
          <a:xfrm rot="2352733">
            <a:off x="9116611" y="5193532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317500" cap="rnd">
            <a:solidFill>
              <a:srgbClr val="445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B122699-A1E8-54B5-3709-FE059C682161}"/>
              </a:ext>
            </a:extLst>
          </p:cNvPr>
          <p:cNvSpPr/>
          <p:nvPr/>
        </p:nvSpPr>
        <p:spPr>
          <a:xfrm>
            <a:off x="10954342" y="5030041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D85179B-E44A-E199-6DF6-BCFD991148DC}"/>
              </a:ext>
            </a:extLst>
          </p:cNvPr>
          <p:cNvSpPr/>
          <p:nvPr/>
        </p:nvSpPr>
        <p:spPr>
          <a:xfrm>
            <a:off x="10849586" y="5794539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4F1F6B7-06D4-9AA2-96E7-0C0221CB9EB9}"/>
              </a:ext>
            </a:extLst>
          </p:cNvPr>
          <p:cNvSpPr/>
          <p:nvPr/>
        </p:nvSpPr>
        <p:spPr>
          <a:xfrm>
            <a:off x="9430846" y="5506692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410812E-4071-BE49-65A3-3E7FE75692E2}"/>
              </a:ext>
            </a:extLst>
          </p:cNvPr>
          <p:cNvSpPr/>
          <p:nvPr/>
        </p:nvSpPr>
        <p:spPr>
          <a:xfrm>
            <a:off x="9326090" y="6271190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0EC33E8-6B9B-6C3A-321A-D2F081B9ECD9}"/>
              </a:ext>
            </a:extLst>
          </p:cNvPr>
          <p:cNvSpPr/>
          <p:nvPr/>
        </p:nvSpPr>
        <p:spPr>
          <a:xfrm>
            <a:off x="8041469" y="5206516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8E9FE8E-B81A-933A-1F30-AB75BF8DFFE9}"/>
              </a:ext>
            </a:extLst>
          </p:cNvPr>
          <p:cNvSpPr/>
          <p:nvPr/>
        </p:nvSpPr>
        <p:spPr>
          <a:xfrm>
            <a:off x="7936713" y="5971014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CF59026-EF2A-EB43-F3B4-5B469BFE36D9}"/>
              </a:ext>
            </a:extLst>
          </p:cNvPr>
          <p:cNvSpPr/>
          <p:nvPr/>
        </p:nvSpPr>
        <p:spPr>
          <a:xfrm>
            <a:off x="6562260" y="4979931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C6D18C-03FE-275B-27F2-3833B99FD1C3}"/>
              </a:ext>
            </a:extLst>
          </p:cNvPr>
          <p:cNvSpPr/>
          <p:nvPr/>
        </p:nvSpPr>
        <p:spPr>
          <a:xfrm>
            <a:off x="6457504" y="5744429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8F38734-ED4D-7115-CC5E-6A4DDF61627E}"/>
              </a:ext>
            </a:extLst>
          </p:cNvPr>
          <p:cNvSpPr/>
          <p:nvPr/>
        </p:nvSpPr>
        <p:spPr>
          <a:xfrm>
            <a:off x="5236940" y="5184449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B4F739-D9A5-C455-A1DA-568C044BB044}"/>
              </a:ext>
            </a:extLst>
          </p:cNvPr>
          <p:cNvSpPr/>
          <p:nvPr/>
        </p:nvSpPr>
        <p:spPr>
          <a:xfrm>
            <a:off x="5132184" y="5948947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A8C927-B0AF-18FC-90A4-BB976E8599BD}"/>
              </a:ext>
            </a:extLst>
          </p:cNvPr>
          <p:cNvSpPr/>
          <p:nvPr/>
        </p:nvSpPr>
        <p:spPr>
          <a:xfrm>
            <a:off x="3161906" y="5216516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064971-E121-9644-6FC6-9DDEDA1E7F15}"/>
              </a:ext>
            </a:extLst>
          </p:cNvPr>
          <p:cNvSpPr/>
          <p:nvPr/>
        </p:nvSpPr>
        <p:spPr>
          <a:xfrm>
            <a:off x="3057150" y="5981014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552242-6ED0-10C1-F257-9CFA1F4956BF}"/>
              </a:ext>
            </a:extLst>
          </p:cNvPr>
          <p:cNvSpPr/>
          <p:nvPr/>
        </p:nvSpPr>
        <p:spPr>
          <a:xfrm>
            <a:off x="1814456" y="5024294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1063EAB-5422-4A49-2F94-64FFFCA0E79E}"/>
              </a:ext>
            </a:extLst>
          </p:cNvPr>
          <p:cNvSpPr/>
          <p:nvPr/>
        </p:nvSpPr>
        <p:spPr>
          <a:xfrm>
            <a:off x="1709700" y="5788792"/>
            <a:ext cx="974010" cy="2156085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3267F7B-BE7F-73DB-9C31-2974E28CB61E}"/>
              </a:ext>
            </a:extLst>
          </p:cNvPr>
          <p:cNvSpPr/>
          <p:nvPr/>
        </p:nvSpPr>
        <p:spPr>
          <a:xfrm>
            <a:off x="466530" y="5163361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7F42AC1-98F2-93CA-77A0-0A1ABDDA1001}"/>
              </a:ext>
            </a:extLst>
          </p:cNvPr>
          <p:cNvSpPr/>
          <p:nvPr/>
        </p:nvSpPr>
        <p:spPr>
          <a:xfrm>
            <a:off x="361774" y="5927859"/>
            <a:ext cx="974010" cy="1963863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74A504-B244-1EE7-7822-9CD66FFD0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343" y="618405"/>
            <a:ext cx="10281313" cy="2950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 anchor="ctr">
            <a:noAutofit/>
          </a:bodyPr>
          <a:lstStyle/>
          <a:p>
            <a:r>
              <a:rPr lang="en-US" sz="6600" b="1" dirty="0">
                <a:solidFill>
                  <a:schemeClr val="tx2"/>
                </a:solidFill>
                <a:latin typeface="Comic Sans MS" panose="030F0902030302020204" pitchFamily="66" charset="0"/>
                <a:cs typeface="APPLE CHANCERY" panose="03020702040506060504" pitchFamily="66" charset="-79"/>
              </a:rPr>
              <a:t>It is important for you to know your classmates.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B7CD3E-3E2F-A2E3-DD09-447480281D90}"/>
              </a:ext>
            </a:extLst>
          </p:cNvPr>
          <p:cNvSpPr/>
          <p:nvPr/>
        </p:nvSpPr>
        <p:spPr>
          <a:xfrm>
            <a:off x="1814456" y="5024251"/>
            <a:ext cx="764498" cy="764498"/>
          </a:xfrm>
          <a:prstGeom prst="ellipse">
            <a:avLst/>
          </a:prstGeom>
          <a:solidFill>
            <a:srgbClr val="DBE4F4"/>
          </a:solidFill>
          <a:ln>
            <a:solidFill>
              <a:srgbClr val="DBE4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0702A1-169C-3FDA-B280-A590E73D26E2}"/>
              </a:ext>
            </a:extLst>
          </p:cNvPr>
          <p:cNvSpPr/>
          <p:nvPr/>
        </p:nvSpPr>
        <p:spPr>
          <a:xfrm>
            <a:off x="1709700" y="5788749"/>
            <a:ext cx="974010" cy="2156085"/>
          </a:xfrm>
          <a:prstGeom prst="ellipse">
            <a:avLst/>
          </a:prstGeom>
          <a:solidFill>
            <a:srgbClr val="DBE4F4"/>
          </a:solidFill>
          <a:ln>
            <a:solidFill>
              <a:srgbClr val="DBE4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4B8F10-DD6A-BB47-B1B7-2CC702F219D5}"/>
              </a:ext>
            </a:extLst>
          </p:cNvPr>
          <p:cNvSpPr/>
          <p:nvPr/>
        </p:nvSpPr>
        <p:spPr>
          <a:xfrm>
            <a:off x="3162382" y="5214965"/>
            <a:ext cx="764498" cy="764498"/>
          </a:xfrm>
          <a:prstGeom prst="ellipse">
            <a:avLst/>
          </a:prstGeom>
          <a:solidFill>
            <a:srgbClr val="71AD47"/>
          </a:solidFill>
          <a:ln>
            <a:solidFill>
              <a:srgbClr val="71AD4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86A960-CA4D-AF16-B1E5-F81D26FC5103}"/>
              </a:ext>
            </a:extLst>
          </p:cNvPr>
          <p:cNvSpPr/>
          <p:nvPr/>
        </p:nvSpPr>
        <p:spPr>
          <a:xfrm>
            <a:off x="3057626" y="5979463"/>
            <a:ext cx="974010" cy="2156085"/>
          </a:xfrm>
          <a:prstGeom prst="ellipse">
            <a:avLst/>
          </a:prstGeom>
          <a:solidFill>
            <a:srgbClr val="71AD47"/>
          </a:solidFill>
          <a:ln>
            <a:solidFill>
              <a:srgbClr val="71AD4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628BFCA2-26C4-18BD-A93A-33536126EB05}"/>
              </a:ext>
            </a:extLst>
          </p:cNvPr>
          <p:cNvSpPr/>
          <p:nvPr/>
        </p:nvSpPr>
        <p:spPr>
          <a:xfrm rot="2352733">
            <a:off x="2849427" y="4899627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241300" cap="rnd">
            <a:solidFill>
              <a:srgbClr val="71A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A34DEAC-6DD6-7B28-E55A-05D3F174F4B8}"/>
              </a:ext>
            </a:extLst>
          </p:cNvPr>
          <p:cNvGrpSpPr/>
          <p:nvPr/>
        </p:nvGrpSpPr>
        <p:grpSpPr>
          <a:xfrm flipH="1">
            <a:off x="5113580" y="4851552"/>
            <a:ext cx="1173126" cy="3175824"/>
            <a:chOff x="5674564" y="4653090"/>
            <a:chExt cx="1169676" cy="314137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9B5B6C6-EC6D-0E2D-B4DA-08A0C413D001}"/>
                </a:ext>
              </a:extLst>
            </p:cNvPr>
            <p:cNvSpPr/>
            <p:nvPr/>
          </p:nvSpPr>
          <p:spPr>
            <a:xfrm>
              <a:off x="5961791" y="4979585"/>
              <a:ext cx="764498" cy="764498"/>
            </a:xfrm>
            <a:prstGeom prst="ellipse">
              <a:avLst/>
            </a:prstGeom>
            <a:solidFill>
              <a:srgbClr val="FFD966"/>
            </a:solidFill>
            <a:ln>
              <a:solidFill>
                <a:srgbClr val="FFD9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E16037C-18D1-6AC8-D412-B6D4FC726A0D}"/>
                </a:ext>
              </a:extLst>
            </p:cNvPr>
            <p:cNvSpPr/>
            <p:nvPr/>
          </p:nvSpPr>
          <p:spPr>
            <a:xfrm>
              <a:off x="5857037" y="5744084"/>
              <a:ext cx="974010" cy="2050382"/>
            </a:xfrm>
            <a:prstGeom prst="ellipse">
              <a:avLst/>
            </a:prstGeom>
            <a:solidFill>
              <a:srgbClr val="FFD966"/>
            </a:solidFill>
            <a:ln>
              <a:solidFill>
                <a:srgbClr val="FFD9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785B8B50-C9A1-1A85-8212-5A2C1D630A04}"/>
                </a:ext>
              </a:extLst>
            </p:cNvPr>
            <p:cNvSpPr/>
            <p:nvPr/>
          </p:nvSpPr>
          <p:spPr>
            <a:xfrm rot="2352733">
              <a:off x="5674564" y="4653090"/>
              <a:ext cx="1169676" cy="2066329"/>
            </a:xfrm>
            <a:prstGeom prst="arc">
              <a:avLst>
                <a:gd name="adj1" fmla="val 17356724"/>
                <a:gd name="adj2" fmla="val 0"/>
              </a:avLst>
            </a:prstGeom>
            <a:noFill/>
            <a:ln w="241300" cap="rnd">
              <a:solidFill>
                <a:srgbClr val="FFD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9F803E53-E6B4-D17F-198B-0B5603D6B477}"/>
              </a:ext>
            </a:extLst>
          </p:cNvPr>
          <p:cNvSpPr/>
          <p:nvPr/>
        </p:nvSpPr>
        <p:spPr>
          <a:xfrm>
            <a:off x="6562260" y="4979931"/>
            <a:ext cx="764498" cy="764498"/>
          </a:xfrm>
          <a:prstGeom prst="ellipse">
            <a:avLst/>
          </a:prstGeom>
          <a:solidFill>
            <a:srgbClr val="90DFF7"/>
          </a:solidFill>
          <a:ln>
            <a:solidFill>
              <a:srgbClr val="90DFF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60E25F1-797E-DE35-84E6-6FA724CECE60}"/>
              </a:ext>
            </a:extLst>
          </p:cNvPr>
          <p:cNvSpPr/>
          <p:nvPr/>
        </p:nvSpPr>
        <p:spPr>
          <a:xfrm>
            <a:off x="6457504" y="5744429"/>
            <a:ext cx="974010" cy="2156085"/>
          </a:xfrm>
          <a:prstGeom prst="ellipse">
            <a:avLst/>
          </a:prstGeom>
          <a:solidFill>
            <a:srgbClr val="90DFF7"/>
          </a:solidFill>
          <a:ln>
            <a:solidFill>
              <a:srgbClr val="90DFF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53F9F3B-0316-6EF3-DC5B-6A481D55534D}"/>
              </a:ext>
            </a:extLst>
          </p:cNvPr>
          <p:cNvSpPr/>
          <p:nvPr/>
        </p:nvSpPr>
        <p:spPr>
          <a:xfrm>
            <a:off x="461944" y="5163361"/>
            <a:ext cx="764498" cy="764498"/>
          </a:xfrm>
          <a:prstGeom prst="ellipse">
            <a:avLst/>
          </a:prstGeom>
          <a:solidFill>
            <a:srgbClr val="F9CCAD"/>
          </a:solidFill>
          <a:ln>
            <a:solidFill>
              <a:srgbClr val="F9CC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A1A08F3-E190-4EB8-4862-97D7DEE0C3C7}"/>
              </a:ext>
            </a:extLst>
          </p:cNvPr>
          <p:cNvSpPr/>
          <p:nvPr/>
        </p:nvSpPr>
        <p:spPr>
          <a:xfrm>
            <a:off x="357188" y="5927859"/>
            <a:ext cx="974010" cy="1963863"/>
          </a:xfrm>
          <a:prstGeom prst="ellipse">
            <a:avLst/>
          </a:prstGeom>
          <a:solidFill>
            <a:srgbClr val="F9CCAD"/>
          </a:solidFill>
          <a:ln>
            <a:solidFill>
              <a:srgbClr val="F9CC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B73B1ED6-9108-1959-6B64-775E511EC794}"/>
              </a:ext>
            </a:extLst>
          </p:cNvPr>
          <p:cNvSpPr/>
          <p:nvPr/>
        </p:nvSpPr>
        <p:spPr>
          <a:xfrm rot="3091454">
            <a:off x="7777527" y="4712307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241300" cap="rnd">
            <a:solidFill>
              <a:srgbClr val="FFAA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AA81AF8-AC44-6406-6A77-BB8B82E7652E}"/>
              </a:ext>
            </a:extLst>
          </p:cNvPr>
          <p:cNvSpPr/>
          <p:nvPr/>
        </p:nvSpPr>
        <p:spPr>
          <a:xfrm>
            <a:off x="8043606" y="5204965"/>
            <a:ext cx="764498" cy="764498"/>
          </a:xfrm>
          <a:prstGeom prst="ellipse">
            <a:avLst/>
          </a:prstGeom>
          <a:solidFill>
            <a:srgbClr val="FFAAD1"/>
          </a:solidFill>
          <a:ln>
            <a:solidFill>
              <a:srgbClr val="FFAA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6507C1D-3456-5868-3FA3-CFF3FEED0EF6}"/>
              </a:ext>
            </a:extLst>
          </p:cNvPr>
          <p:cNvSpPr/>
          <p:nvPr/>
        </p:nvSpPr>
        <p:spPr>
          <a:xfrm>
            <a:off x="7938850" y="5969463"/>
            <a:ext cx="974010" cy="2156085"/>
          </a:xfrm>
          <a:prstGeom prst="ellipse">
            <a:avLst/>
          </a:prstGeom>
          <a:solidFill>
            <a:srgbClr val="FFAAD1"/>
          </a:solidFill>
          <a:ln>
            <a:solidFill>
              <a:srgbClr val="FFAA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CB22CB-B211-64F2-DCE3-278F35536C96}"/>
              </a:ext>
            </a:extLst>
          </p:cNvPr>
          <p:cNvSpPr/>
          <p:nvPr/>
        </p:nvSpPr>
        <p:spPr>
          <a:xfrm>
            <a:off x="9434202" y="5512972"/>
            <a:ext cx="764498" cy="7644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3617D44-AD52-20E1-E555-E3CC98BB2D8F}"/>
              </a:ext>
            </a:extLst>
          </p:cNvPr>
          <p:cNvSpPr/>
          <p:nvPr/>
        </p:nvSpPr>
        <p:spPr>
          <a:xfrm>
            <a:off x="9329446" y="6277470"/>
            <a:ext cx="974010" cy="215608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3352BA62-E833-01E6-B622-491022EF4C89}"/>
              </a:ext>
            </a:extLst>
          </p:cNvPr>
          <p:cNvSpPr/>
          <p:nvPr/>
        </p:nvSpPr>
        <p:spPr>
          <a:xfrm rot="2352733">
            <a:off x="9112591" y="5203715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2413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3CC4C27-512D-4247-B183-610A90852EA5}"/>
              </a:ext>
            </a:extLst>
          </p:cNvPr>
          <p:cNvSpPr/>
          <p:nvPr/>
        </p:nvSpPr>
        <p:spPr>
          <a:xfrm>
            <a:off x="10983848" y="5015459"/>
            <a:ext cx="764498" cy="764498"/>
          </a:xfrm>
          <a:prstGeom prst="ellipse">
            <a:avLst/>
          </a:prstGeom>
          <a:solidFill>
            <a:srgbClr val="44536A"/>
          </a:solidFill>
          <a:ln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2A0395-6EBB-DD9F-B2E3-8B1785BDEC6D}"/>
              </a:ext>
            </a:extLst>
          </p:cNvPr>
          <p:cNvSpPr/>
          <p:nvPr/>
        </p:nvSpPr>
        <p:spPr>
          <a:xfrm>
            <a:off x="10879092" y="5779957"/>
            <a:ext cx="974010" cy="2156085"/>
          </a:xfrm>
          <a:prstGeom prst="ellipse">
            <a:avLst/>
          </a:prstGeom>
          <a:solidFill>
            <a:srgbClr val="44536A"/>
          </a:solidFill>
          <a:ln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64408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dangerous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5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C05A0D2-E20C-1292-5EC5-F0D5C0C38D87}"/>
              </a:ext>
            </a:extLst>
          </p:cNvPr>
          <p:cNvGrpSpPr/>
          <p:nvPr/>
        </p:nvGrpSpPr>
        <p:grpSpPr>
          <a:xfrm>
            <a:off x="4460355" y="3595188"/>
            <a:ext cx="3268551" cy="1325563"/>
            <a:chOff x="4461721" y="5193694"/>
            <a:chExt cx="3268551" cy="1325563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4844CD-BF53-F350-A9F3-E6A2060D375C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5193694"/>
              <a:ext cx="3268551" cy="1325563"/>
            </a:xfrm>
            <a:prstGeom prst="roundRect">
              <a:avLst/>
            </a:prstGeom>
            <a:solidFill>
              <a:srgbClr val="FE989E"/>
            </a:solidFill>
            <a:ln w="38100">
              <a:solidFill>
                <a:srgbClr val="C00000"/>
              </a:solidFill>
            </a:ln>
          </p:spPr>
          <p:txBody>
            <a:bodyPr vert="horz" lIns="7200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r>
                <a:rPr lang="en-US" sz="3600" dirty="0">
                  <a:solidFill>
                    <a:srgbClr val="C00000"/>
                  </a:solidFill>
                  <a:latin typeface="Comic Sans MS" panose="030F0902030302020204" pitchFamily="66" charset="0"/>
                </a:rPr>
                <a:t> Disagree     </a:t>
              </a:r>
            </a:p>
          </p:txBody>
        </p:sp>
        <p:sp>
          <p:nvSpPr>
            <p:cNvPr id="8" name="Cross 7">
              <a:extLst>
                <a:ext uri="{FF2B5EF4-FFF2-40B4-BE49-F238E27FC236}">
                  <a16:creationId xmlns:a16="http://schemas.microsoft.com/office/drawing/2014/main" id="{DB668E05-C21B-24E7-9F5A-5F4DB81152F1}"/>
                </a:ext>
              </a:extLst>
            </p:cNvPr>
            <p:cNvSpPr>
              <a:spLocks noChangeAspect="1"/>
            </p:cNvSpPr>
            <p:nvPr/>
          </p:nvSpPr>
          <p:spPr>
            <a:xfrm rot="2722060">
              <a:off x="6642053" y="5405715"/>
              <a:ext cx="901521" cy="901521"/>
            </a:xfrm>
            <a:prstGeom prst="plus">
              <a:avLst>
                <a:gd name="adj" fmla="val 38179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omic Sans MS" panose="030F0902030302020204" pitchFamily="66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053F24-D9CC-517C-BEB7-0544D46959AC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34882313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boring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6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A6BED1-9906-B8EF-6684-B6D1E58439D1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1886FC9F-B9C8-90C1-D30B-C9F61ACEF2B1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mic Sans MS" panose="030F0902030302020204" pitchFamily="66" charset="0"/>
                </a:rPr>
                <a:t>Agree</a:t>
              </a:r>
              <a:r>
                <a:rPr lang="en-US" dirty="0">
                  <a:latin typeface="Comic Sans MS" panose="030F0902030302020204" pitchFamily="66" charset="0"/>
                </a:rPr>
                <a:t>    .</a:t>
              </a:r>
            </a:p>
          </p:txBody>
        </p:sp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A16A37F3-FA0F-01EC-489D-00CCFF2907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Comic Sans MS" panose="030F0902030302020204" pitchFamily="66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371273D-352E-5C25-AF15-451575D1DE59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48515550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0"/>
                            </p:stCondLst>
                            <p:childTnLst>
                              <p:par>
                                <p:cTn id="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5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0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85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0"/>
                            </p:stCondLst>
                            <p:childTnLst>
                              <p:par>
                                <p:cTn id="7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150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8000"/>
                            </p:stCondLst>
                            <p:childTnLst>
                              <p:par>
                                <p:cTn id="8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4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1000"/>
                            </p:stCondLst>
                            <p:childTnLst>
                              <p:par>
                                <p:cTn id="9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7500"/>
                            </p:stCondLst>
                            <p:childTnLst>
                              <p:par>
                                <p:cTn id="9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9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2500"/>
                            </p:stCondLst>
                            <p:childTnLst>
                              <p:par>
                                <p:cTn id="10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fun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15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A6BED1-9906-B8EF-6684-B6D1E58439D1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1886FC9F-B9C8-90C1-D30B-C9F61ACEF2B1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mic Sans MS" panose="030F0902030302020204" pitchFamily="66" charset="0"/>
                </a:rPr>
                <a:t>Agree</a:t>
              </a:r>
              <a:r>
                <a:rPr lang="en-US" dirty="0">
                  <a:latin typeface="Comic Sans MS" panose="030F0902030302020204" pitchFamily="66" charset="0"/>
                </a:rPr>
                <a:t>    .</a:t>
              </a:r>
            </a:p>
          </p:txBody>
        </p:sp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A16A37F3-FA0F-01EC-489D-00CCFF2907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Comic Sans MS" panose="030F0902030302020204" pitchFamily="66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642AE20-043B-7C0E-BAC5-34FAC6123807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35422660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0"/>
                            </p:stCondLst>
                            <p:childTnLst>
                              <p:par>
                                <p:cTn id="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5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0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85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0"/>
                            </p:stCondLst>
                            <p:childTnLst>
                              <p:par>
                                <p:cTn id="7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150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8000"/>
                            </p:stCondLst>
                            <p:childTnLst>
                              <p:par>
                                <p:cTn id="8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4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1000"/>
                            </p:stCondLst>
                            <p:childTnLst>
                              <p:par>
                                <p:cTn id="9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7500"/>
                            </p:stCondLst>
                            <p:childTnLst>
                              <p:par>
                                <p:cTn id="9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9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2500"/>
                            </p:stCondLst>
                            <p:childTnLst>
                              <p:par>
                                <p:cTn id="10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7" grpId="0"/>
      <p:bldP spid="1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endParaRPr lang="en-US" sz="5400" dirty="0">
              <a:solidFill>
                <a:schemeClr val="accent1">
                  <a:lumMod val="7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people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944876A-9381-E059-0747-4E8EAFEAFF20}"/>
              </a:ext>
            </a:extLst>
          </p:cNvPr>
          <p:cNvSpPr txBox="1">
            <a:spLocks/>
          </p:cNvSpPr>
          <p:nvPr/>
        </p:nvSpPr>
        <p:spPr>
          <a:xfrm>
            <a:off x="4480196" y="-1439954"/>
            <a:ext cx="3268551" cy="132556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bg1"/>
                </a:solidFill>
              </a:rPr>
              <a:t>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1348D3-682F-AC07-E242-57271C806838}"/>
              </a:ext>
            </a:extLst>
          </p:cNvPr>
          <p:cNvGrpSpPr/>
          <p:nvPr/>
        </p:nvGrpSpPr>
        <p:grpSpPr>
          <a:xfrm>
            <a:off x="4461722" y="3599496"/>
            <a:ext cx="3268551" cy="1325563"/>
            <a:chOff x="4461721" y="3594387"/>
            <a:chExt cx="3268551" cy="1325563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AC409A1-F7A4-E9B0-C660-2E19D081B43A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mic Sans MS" panose="030F0902030302020204" pitchFamily="66" charset="0"/>
                </a:rPr>
                <a:t>Agree</a:t>
              </a:r>
              <a:r>
                <a:rPr lang="en-US" dirty="0">
                  <a:latin typeface="Comic Sans MS" panose="030F0902030302020204" pitchFamily="66" charset="0"/>
                </a:rPr>
                <a:t>    .</a:t>
              </a:r>
            </a:p>
          </p:txBody>
        </p:sp>
        <p:sp>
          <p:nvSpPr>
            <p:cNvPr id="13" name="Doughnut 12">
              <a:extLst>
                <a:ext uri="{FF2B5EF4-FFF2-40B4-BE49-F238E27FC236}">
                  <a16:creationId xmlns:a16="http://schemas.microsoft.com/office/drawing/2014/main" id="{7A6DD4ED-F73F-9C36-351E-DFBA6D2EF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Comic Sans MS" panose="030F0902030302020204" pitchFamily="66" charset="0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999B25A-EB3B-AAB5-A992-231E2F25D370}"/>
              </a:ext>
            </a:extLst>
          </p:cNvPr>
          <p:cNvGrpSpPr/>
          <p:nvPr/>
        </p:nvGrpSpPr>
        <p:grpSpPr>
          <a:xfrm>
            <a:off x="7980588" y="3589279"/>
            <a:ext cx="3268551" cy="1325563"/>
            <a:chOff x="4461721" y="5193694"/>
            <a:chExt cx="3268551" cy="1325563"/>
          </a:xfrm>
        </p:grpSpPr>
        <p:sp>
          <p:nvSpPr>
            <p:cNvPr id="38" name="Title 1">
              <a:extLst>
                <a:ext uri="{FF2B5EF4-FFF2-40B4-BE49-F238E27FC236}">
                  <a16:creationId xmlns:a16="http://schemas.microsoft.com/office/drawing/2014/main" id="{B4E41736-00C2-A53B-D564-9CF375A11997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5193694"/>
              <a:ext cx="3268551" cy="1325563"/>
            </a:xfrm>
            <a:prstGeom prst="roundRect">
              <a:avLst/>
            </a:prstGeom>
            <a:solidFill>
              <a:srgbClr val="FE989E"/>
            </a:solidFill>
            <a:ln w="38100">
              <a:solidFill>
                <a:srgbClr val="C00000"/>
              </a:solidFill>
            </a:ln>
          </p:spPr>
          <p:txBody>
            <a:bodyPr vert="horz" lIns="7200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r>
                <a:rPr lang="en-US" sz="3600" dirty="0">
                  <a:solidFill>
                    <a:srgbClr val="C00000"/>
                  </a:solidFill>
                  <a:latin typeface="Comic Sans MS" panose="030F0902030302020204" pitchFamily="66" charset="0"/>
                </a:rPr>
                <a:t> Disagree     </a:t>
              </a:r>
            </a:p>
          </p:txBody>
        </p:sp>
        <p:sp>
          <p:nvSpPr>
            <p:cNvPr id="39" name="Cross 38">
              <a:extLst>
                <a:ext uri="{FF2B5EF4-FFF2-40B4-BE49-F238E27FC236}">
                  <a16:creationId xmlns:a16="http://schemas.microsoft.com/office/drawing/2014/main" id="{426EAC7D-B83E-EA74-AAE7-4B80DF303FF6}"/>
                </a:ext>
              </a:extLst>
            </p:cNvPr>
            <p:cNvSpPr>
              <a:spLocks noChangeAspect="1"/>
            </p:cNvSpPr>
            <p:nvPr/>
          </p:nvSpPr>
          <p:spPr>
            <a:xfrm rot="2722060">
              <a:off x="6642053" y="5405715"/>
              <a:ext cx="901521" cy="901521"/>
            </a:xfrm>
            <a:prstGeom prst="plus">
              <a:avLst>
                <a:gd name="adj" fmla="val 38179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Comic Sans MS" panose="030F09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5740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1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80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4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10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75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2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C662874-3CAC-DA04-F70F-565AB288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95" y="24874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Timers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0E538-42D2-81F5-6F2F-A061292D00C5}"/>
              </a:ext>
            </a:extLst>
          </p:cNvPr>
          <p:cNvSpPr/>
          <p:nvPr/>
        </p:nvSpPr>
        <p:spPr>
          <a:xfrm>
            <a:off x="0" y="2664402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5th">
            <a:extLst>
              <a:ext uri="{FF2B5EF4-FFF2-40B4-BE49-F238E27FC236}">
                <a16:creationId xmlns:a16="http://schemas.microsoft.com/office/drawing/2014/main" id="{82EF1E62-FF42-4718-5871-08E03B25001D}"/>
              </a:ext>
            </a:extLst>
          </p:cNvPr>
          <p:cNvSpPr/>
          <p:nvPr/>
        </p:nvSpPr>
        <p:spPr>
          <a:xfrm>
            <a:off x="2156574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13th">
            <a:extLst>
              <a:ext uri="{FF2B5EF4-FFF2-40B4-BE49-F238E27FC236}">
                <a16:creationId xmlns:a16="http://schemas.microsoft.com/office/drawing/2014/main" id="{F444AE6A-1AC8-1783-F928-6C37C9DDDEDF}"/>
              </a:ext>
            </a:extLst>
          </p:cNvPr>
          <p:cNvSpPr/>
          <p:nvPr/>
        </p:nvSpPr>
        <p:spPr>
          <a:xfrm>
            <a:off x="3477251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11th">
            <a:extLst>
              <a:ext uri="{FF2B5EF4-FFF2-40B4-BE49-F238E27FC236}">
                <a16:creationId xmlns:a16="http://schemas.microsoft.com/office/drawing/2014/main" id="{96A357EC-4F08-9B30-5A6A-5FDB75474C61}"/>
              </a:ext>
            </a:extLst>
          </p:cNvPr>
          <p:cNvSpPr/>
          <p:nvPr/>
        </p:nvSpPr>
        <p:spPr>
          <a:xfrm>
            <a:off x="4797928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9th">
            <a:extLst>
              <a:ext uri="{FF2B5EF4-FFF2-40B4-BE49-F238E27FC236}">
                <a16:creationId xmlns:a16="http://schemas.microsoft.com/office/drawing/2014/main" id="{FAA9BAF0-8D0B-503B-A643-72C4137D187E}"/>
              </a:ext>
            </a:extLst>
          </p:cNvPr>
          <p:cNvSpPr/>
          <p:nvPr/>
        </p:nvSpPr>
        <p:spPr>
          <a:xfrm>
            <a:off x="6114472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7th">
            <a:extLst>
              <a:ext uri="{FF2B5EF4-FFF2-40B4-BE49-F238E27FC236}">
                <a16:creationId xmlns:a16="http://schemas.microsoft.com/office/drawing/2014/main" id="{C214D4D3-DE3E-9D24-C056-26770FF7420F}"/>
              </a:ext>
            </a:extLst>
          </p:cNvPr>
          <p:cNvSpPr/>
          <p:nvPr/>
        </p:nvSpPr>
        <p:spPr>
          <a:xfrm>
            <a:off x="7431016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th">
            <a:extLst>
              <a:ext uri="{FF2B5EF4-FFF2-40B4-BE49-F238E27FC236}">
                <a16:creationId xmlns:a16="http://schemas.microsoft.com/office/drawing/2014/main" id="{25F4CD8B-FA63-E974-3832-68FF21C56B56}"/>
              </a:ext>
            </a:extLst>
          </p:cNvPr>
          <p:cNvSpPr/>
          <p:nvPr/>
        </p:nvSpPr>
        <p:spPr>
          <a:xfrm>
            <a:off x="8751397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rd">
            <a:extLst>
              <a:ext uri="{FF2B5EF4-FFF2-40B4-BE49-F238E27FC236}">
                <a16:creationId xmlns:a16="http://schemas.microsoft.com/office/drawing/2014/main" id="{FC4D269F-BC13-186E-3D5C-5AE9EFEAD06A}"/>
              </a:ext>
            </a:extLst>
          </p:cNvPr>
          <p:cNvSpPr/>
          <p:nvPr/>
        </p:nvSpPr>
        <p:spPr>
          <a:xfrm>
            <a:off x="10071778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st">
            <a:extLst>
              <a:ext uri="{FF2B5EF4-FFF2-40B4-BE49-F238E27FC236}">
                <a16:creationId xmlns:a16="http://schemas.microsoft.com/office/drawing/2014/main" id="{15A285CD-9F2C-AE9C-0E6E-51F854E3782F}"/>
              </a:ext>
            </a:extLst>
          </p:cNvPr>
          <p:cNvSpPr/>
          <p:nvPr/>
        </p:nvSpPr>
        <p:spPr>
          <a:xfrm>
            <a:off x="11392159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17th">
            <a:extLst>
              <a:ext uri="{FF2B5EF4-FFF2-40B4-BE49-F238E27FC236}">
                <a16:creationId xmlns:a16="http://schemas.microsoft.com/office/drawing/2014/main" id="{DC80136D-55BF-1C3A-BA00-B2F31EE6047A}"/>
              </a:ext>
            </a:extLst>
          </p:cNvPr>
          <p:cNvSpPr/>
          <p:nvPr/>
        </p:nvSpPr>
        <p:spPr>
          <a:xfrm>
            <a:off x="835897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8">
            <a:extLst>
              <a:ext uri="{FF2B5EF4-FFF2-40B4-BE49-F238E27FC236}">
                <a16:creationId xmlns:a16="http://schemas.microsoft.com/office/drawing/2014/main" id="{DAA0B0EB-E156-2288-0879-2BFB092F0D8A}"/>
              </a:ext>
            </a:extLst>
          </p:cNvPr>
          <p:cNvSpPr txBox="1">
            <a:spLocks/>
          </p:cNvSpPr>
          <p:nvPr/>
        </p:nvSpPr>
        <p:spPr>
          <a:xfrm>
            <a:off x="818295" y="1431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Comic Sans MS" panose="030F0902030302020204" pitchFamily="66" charset="0"/>
              </a:rPr>
              <a:t>120 second timer</a:t>
            </a:r>
          </a:p>
        </p:txBody>
      </p:sp>
      <p:sp>
        <p:nvSpPr>
          <p:cNvPr id="23" name="16th">
            <a:extLst>
              <a:ext uri="{FF2B5EF4-FFF2-40B4-BE49-F238E27FC236}">
                <a16:creationId xmlns:a16="http://schemas.microsoft.com/office/drawing/2014/main" id="{3596A6E8-0A5D-75AB-E8FE-F3E6FA3C68D1}"/>
              </a:ext>
            </a:extLst>
          </p:cNvPr>
          <p:cNvSpPr/>
          <p:nvPr/>
        </p:nvSpPr>
        <p:spPr>
          <a:xfrm>
            <a:off x="1493589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14th">
            <a:extLst>
              <a:ext uri="{FF2B5EF4-FFF2-40B4-BE49-F238E27FC236}">
                <a16:creationId xmlns:a16="http://schemas.microsoft.com/office/drawing/2014/main" id="{F7EB9B8D-D4AE-6EF5-810F-BBEA589165CB}"/>
              </a:ext>
            </a:extLst>
          </p:cNvPr>
          <p:cNvSpPr/>
          <p:nvPr/>
        </p:nvSpPr>
        <p:spPr>
          <a:xfrm>
            <a:off x="2819559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12th">
            <a:extLst>
              <a:ext uri="{FF2B5EF4-FFF2-40B4-BE49-F238E27FC236}">
                <a16:creationId xmlns:a16="http://schemas.microsoft.com/office/drawing/2014/main" id="{1791BF2A-EEF7-8A9F-C324-AE7687D0E29E}"/>
              </a:ext>
            </a:extLst>
          </p:cNvPr>
          <p:cNvSpPr/>
          <p:nvPr/>
        </p:nvSpPr>
        <p:spPr>
          <a:xfrm>
            <a:off x="4135523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10th">
            <a:extLst>
              <a:ext uri="{FF2B5EF4-FFF2-40B4-BE49-F238E27FC236}">
                <a16:creationId xmlns:a16="http://schemas.microsoft.com/office/drawing/2014/main" id="{34DCE1B6-3063-4267-73DE-75AA54966C38}"/>
              </a:ext>
            </a:extLst>
          </p:cNvPr>
          <p:cNvSpPr/>
          <p:nvPr/>
        </p:nvSpPr>
        <p:spPr>
          <a:xfrm>
            <a:off x="5456200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8th">
            <a:extLst>
              <a:ext uri="{FF2B5EF4-FFF2-40B4-BE49-F238E27FC236}">
                <a16:creationId xmlns:a16="http://schemas.microsoft.com/office/drawing/2014/main" id="{9BA50AC3-CD9A-7D92-C519-FA9946308F66}"/>
              </a:ext>
            </a:extLst>
          </p:cNvPr>
          <p:cNvSpPr/>
          <p:nvPr/>
        </p:nvSpPr>
        <p:spPr>
          <a:xfrm>
            <a:off x="6772744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6th">
            <a:extLst>
              <a:ext uri="{FF2B5EF4-FFF2-40B4-BE49-F238E27FC236}">
                <a16:creationId xmlns:a16="http://schemas.microsoft.com/office/drawing/2014/main" id="{30768F19-A937-BDBF-7705-BB2A0EF7A253}"/>
              </a:ext>
            </a:extLst>
          </p:cNvPr>
          <p:cNvSpPr/>
          <p:nvPr/>
        </p:nvSpPr>
        <p:spPr>
          <a:xfrm>
            <a:off x="8091206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th">
            <a:extLst>
              <a:ext uri="{FF2B5EF4-FFF2-40B4-BE49-F238E27FC236}">
                <a16:creationId xmlns:a16="http://schemas.microsoft.com/office/drawing/2014/main" id="{3C205A1F-E1EC-1DFD-5268-00F761DCE26D}"/>
              </a:ext>
            </a:extLst>
          </p:cNvPr>
          <p:cNvSpPr/>
          <p:nvPr/>
        </p:nvSpPr>
        <p:spPr>
          <a:xfrm>
            <a:off x="9411587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nd">
            <a:extLst>
              <a:ext uri="{FF2B5EF4-FFF2-40B4-BE49-F238E27FC236}">
                <a16:creationId xmlns:a16="http://schemas.microsoft.com/office/drawing/2014/main" id="{8EB39758-5E82-4C76-4916-FBBF390D23F5}"/>
              </a:ext>
            </a:extLst>
          </p:cNvPr>
          <p:cNvSpPr/>
          <p:nvPr/>
        </p:nvSpPr>
        <p:spPr>
          <a:xfrm>
            <a:off x="10731968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18th">
            <a:extLst>
              <a:ext uri="{FF2B5EF4-FFF2-40B4-BE49-F238E27FC236}">
                <a16:creationId xmlns:a16="http://schemas.microsoft.com/office/drawing/2014/main" id="{CA4B7CA5-3964-16E2-61A3-A305F0B08520}"/>
              </a:ext>
            </a:extLst>
          </p:cNvPr>
          <p:cNvSpPr/>
          <p:nvPr/>
        </p:nvSpPr>
        <p:spPr>
          <a:xfrm>
            <a:off x="172912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7A06EF-07D9-B46F-D3CD-E1AA69FA7CBE}"/>
              </a:ext>
            </a:extLst>
          </p:cNvPr>
          <p:cNvSpPr/>
          <p:nvPr/>
        </p:nvSpPr>
        <p:spPr>
          <a:xfrm>
            <a:off x="0" y="5173143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15th">
            <a:extLst>
              <a:ext uri="{FF2B5EF4-FFF2-40B4-BE49-F238E27FC236}">
                <a16:creationId xmlns:a16="http://schemas.microsoft.com/office/drawing/2014/main" id="{F5319344-50CC-816F-7EE5-2C940BDD8392}"/>
              </a:ext>
            </a:extLst>
          </p:cNvPr>
          <p:cNvSpPr/>
          <p:nvPr/>
        </p:nvSpPr>
        <p:spPr>
          <a:xfrm>
            <a:off x="2156574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13th">
            <a:extLst>
              <a:ext uri="{FF2B5EF4-FFF2-40B4-BE49-F238E27FC236}">
                <a16:creationId xmlns:a16="http://schemas.microsoft.com/office/drawing/2014/main" id="{60422FDF-0C9E-5080-F599-6DC90184D579}"/>
              </a:ext>
            </a:extLst>
          </p:cNvPr>
          <p:cNvSpPr/>
          <p:nvPr/>
        </p:nvSpPr>
        <p:spPr>
          <a:xfrm>
            <a:off x="3477251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11th">
            <a:extLst>
              <a:ext uri="{FF2B5EF4-FFF2-40B4-BE49-F238E27FC236}">
                <a16:creationId xmlns:a16="http://schemas.microsoft.com/office/drawing/2014/main" id="{E05E1B65-D6D5-B3AE-3BBF-D036CD166918}"/>
              </a:ext>
            </a:extLst>
          </p:cNvPr>
          <p:cNvSpPr/>
          <p:nvPr/>
        </p:nvSpPr>
        <p:spPr>
          <a:xfrm>
            <a:off x="4797928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9th">
            <a:extLst>
              <a:ext uri="{FF2B5EF4-FFF2-40B4-BE49-F238E27FC236}">
                <a16:creationId xmlns:a16="http://schemas.microsoft.com/office/drawing/2014/main" id="{56D75C9F-F9AF-49C7-2482-4189CFFDC467}"/>
              </a:ext>
            </a:extLst>
          </p:cNvPr>
          <p:cNvSpPr/>
          <p:nvPr/>
        </p:nvSpPr>
        <p:spPr>
          <a:xfrm>
            <a:off x="6114472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7th">
            <a:extLst>
              <a:ext uri="{FF2B5EF4-FFF2-40B4-BE49-F238E27FC236}">
                <a16:creationId xmlns:a16="http://schemas.microsoft.com/office/drawing/2014/main" id="{09A003DF-FA54-5975-C0C2-AFFDFADABF26}"/>
              </a:ext>
            </a:extLst>
          </p:cNvPr>
          <p:cNvSpPr/>
          <p:nvPr/>
        </p:nvSpPr>
        <p:spPr>
          <a:xfrm>
            <a:off x="7431016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5th">
            <a:extLst>
              <a:ext uri="{FF2B5EF4-FFF2-40B4-BE49-F238E27FC236}">
                <a16:creationId xmlns:a16="http://schemas.microsoft.com/office/drawing/2014/main" id="{E2C409B7-149A-0411-3E27-FA6EB4FBCAC3}"/>
              </a:ext>
            </a:extLst>
          </p:cNvPr>
          <p:cNvSpPr/>
          <p:nvPr/>
        </p:nvSpPr>
        <p:spPr>
          <a:xfrm>
            <a:off x="8751397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rd">
            <a:extLst>
              <a:ext uri="{FF2B5EF4-FFF2-40B4-BE49-F238E27FC236}">
                <a16:creationId xmlns:a16="http://schemas.microsoft.com/office/drawing/2014/main" id="{CA2933CA-2D03-8571-6560-F1B82AB38775}"/>
              </a:ext>
            </a:extLst>
          </p:cNvPr>
          <p:cNvSpPr/>
          <p:nvPr/>
        </p:nvSpPr>
        <p:spPr>
          <a:xfrm>
            <a:off x="10071778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1st">
            <a:extLst>
              <a:ext uri="{FF2B5EF4-FFF2-40B4-BE49-F238E27FC236}">
                <a16:creationId xmlns:a16="http://schemas.microsoft.com/office/drawing/2014/main" id="{E675E00B-D321-2CE2-74BE-2407042B3B48}"/>
              </a:ext>
            </a:extLst>
          </p:cNvPr>
          <p:cNvSpPr/>
          <p:nvPr/>
        </p:nvSpPr>
        <p:spPr>
          <a:xfrm>
            <a:off x="11392159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17th">
            <a:extLst>
              <a:ext uri="{FF2B5EF4-FFF2-40B4-BE49-F238E27FC236}">
                <a16:creationId xmlns:a16="http://schemas.microsoft.com/office/drawing/2014/main" id="{A0AC37FC-1AAD-14F7-8C11-E450CCD115CF}"/>
              </a:ext>
            </a:extLst>
          </p:cNvPr>
          <p:cNvSpPr/>
          <p:nvPr/>
        </p:nvSpPr>
        <p:spPr>
          <a:xfrm>
            <a:off x="835897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itle 8">
            <a:extLst>
              <a:ext uri="{FF2B5EF4-FFF2-40B4-BE49-F238E27FC236}">
                <a16:creationId xmlns:a16="http://schemas.microsoft.com/office/drawing/2014/main" id="{FAEEBBA7-BBBE-C64A-F62D-340FD00CBA74}"/>
              </a:ext>
            </a:extLst>
          </p:cNvPr>
          <p:cNvSpPr txBox="1">
            <a:spLocks/>
          </p:cNvSpPr>
          <p:nvPr/>
        </p:nvSpPr>
        <p:spPr>
          <a:xfrm>
            <a:off x="818295" y="39406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Comic Sans MS" panose="030F0902030302020204" pitchFamily="66" charset="0"/>
              </a:rPr>
              <a:t>90 second timer</a:t>
            </a:r>
          </a:p>
        </p:txBody>
      </p:sp>
      <p:sp>
        <p:nvSpPr>
          <p:cNvPr id="43" name="16th">
            <a:extLst>
              <a:ext uri="{FF2B5EF4-FFF2-40B4-BE49-F238E27FC236}">
                <a16:creationId xmlns:a16="http://schemas.microsoft.com/office/drawing/2014/main" id="{8E6A13A1-C0FD-574C-934A-189A4FA1BCF3}"/>
              </a:ext>
            </a:extLst>
          </p:cNvPr>
          <p:cNvSpPr/>
          <p:nvPr/>
        </p:nvSpPr>
        <p:spPr>
          <a:xfrm>
            <a:off x="1493589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14th">
            <a:extLst>
              <a:ext uri="{FF2B5EF4-FFF2-40B4-BE49-F238E27FC236}">
                <a16:creationId xmlns:a16="http://schemas.microsoft.com/office/drawing/2014/main" id="{E1D12709-C4C4-43E3-2380-9599AD1BD1C3}"/>
              </a:ext>
            </a:extLst>
          </p:cNvPr>
          <p:cNvSpPr/>
          <p:nvPr/>
        </p:nvSpPr>
        <p:spPr>
          <a:xfrm>
            <a:off x="2819559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12th">
            <a:extLst>
              <a:ext uri="{FF2B5EF4-FFF2-40B4-BE49-F238E27FC236}">
                <a16:creationId xmlns:a16="http://schemas.microsoft.com/office/drawing/2014/main" id="{22671C1B-12A2-FBEE-77D4-580063D5CFC1}"/>
              </a:ext>
            </a:extLst>
          </p:cNvPr>
          <p:cNvSpPr/>
          <p:nvPr/>
        </p:nvSpPr>
        <p:spPr>
          <a:xfrm>
            <a:off x="4135523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10th">
            <a:extLst>
              <a:ext uri="{FF2B5EF4-FFF2-40B4-BE49-F238E27FC236}">
                <a16:creationId xmlns:a16="http://schemas.microsoft.com/office/drawing/2014/main" id="{88AB361C-943F-E629-5D1D-ACB5BB01C179}"/>
              </a:ext>
            </a:extLst>
          </p:cNvPr>
          <p:cNvSpPr/>
          <p:nvPr/>
        </p:nvSpPr>
        <p:spPr>
          <a:xfrm>
            <a:off x="5456200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8th">
            <a:extLst>
              <a:ext uri="{FF2B5EF4-FFF2-40B4-BE49-F238E27FC236}">
                <a16:creationId xmlns:a16="http://schemas.microsoft.com/office/drawing/2014/main" id="{111A4DB8-FF03-FFFD-6895-B9D34D5F7C7D}"/>
              </a:ext>
            </a:extLst>
          </p:cNvPr>
          <p:cNvSpPr/>
          <p:nvPr/>
        </p:nvSpPr>
        <p:spPr>
          <a:xfrm>
            <a:off x="6772744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6th">
            <a:extLst>
              <a:ext uri="{FF2B5EF4-FFF2-40B4-BE49-F238E27FC236}">
                <a16:creationId xmlns:a16="http://schemas.microsoft.com/office/drawing/2014/main" id="{DF1853F0-9260-1F4B-39D0-BD35C0511274}"/>
              </a:ext>
            </a:extLst>
          </p:cNvPr>
          <p:cNvSpPr/>
          <p:nvPr/>
        </p:nvSpPr>
        <p:spPr>
          <a:xfrm>
            <a:off x="8091206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th">
            <a:extLst>
              <a:ext uri="{FF2B5EF4-FFF2-40B4-BE49-F238E27FC236}">
                <a16:creationId xmlns:a16="http://schemas.microsoft.com/office/drawing/2014/main" id="{F30B7A63-E632-7ACC-D5BF-F1586A88A3C0}"/>
              </a:ext>
            </a:extLst>
          </p:cNvPr>
          <p:cNvSpPr/>
          <p:nvPr/>
        </p:nvSpPr>
        <p:spPr>
          <a:xfrm>
            <a:off x="9411587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2nd">
            <a:extLst>
              <a:ext uri="{FF2B5EF4-FFF2-40B4-BE49-F238E27FC236}">
                <a16:creationId xmlns:a16="http://schemas.microsoft.com/office/drawing/2014/main" id="{500AEC7C-BB96-2BD1-8DBE-43A00BEFE8B0}"/>
              </a:ext>
            </a:extLst>
          </p:cNvPr>
          <p:cNvSpPr/>
          <p:nvPr/>
        </p:nvSpPr>
        <p:spPr>
          <a:xfrm>
            <a:off x="10731968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18th">
            <a:extLst>
              <a:ext uri="{FF2B5EF4-FFF2-40B4-BE49-F238E27FC236}">
                <a16:creationId xmlns:a16="http://schemas.microsoft.com/office/drawing/2014/main" id="{1DE84ACA-0010-36EE-DA5E-821D08E73A83}"/>
              </a:ext>
            </a:extLst>
          </p:cNvPr>
          <p:cNvSpPr/>
          <p:nvPr/>
        </p:nvSpPr>
        <p:spPr>
          <a:xfrm>
            <a:off x="172912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196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6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6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6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6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6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85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6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1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80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6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45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10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6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75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7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7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2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7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1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5000"/>
                            </p:stCondLst>
                            <p:childTnLst>
                              <p:par>
                                <p:cTn id="1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5000"/>
                            </p:stCondLst>
                            <p:childTnLst>
                              <p:par>
                                <p:cTn id="1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0"/>
                            </p:stCondLst>
                            <p:childTnLst>
                              <p:par>
                                <p:cTn id="1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00"/>
                            </p:stCondLst>
                            <p:childTnLst>
                              <p:par>
                                <p:cTn id="1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0"/>
                            </p:stCondLst>
                            <p:childTnLst>
                              <p:par>
                                <p:cTn id="1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000"/>
                            </p:stCondLst>
                            <p:childTnLst>
                              <p:par>
                                <p:cTn id="1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9BDF-0A85-6623-2443-507731C5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6768"/>
            <a:ext cx="10515600" cy="1325563"/>
          </a:xfrm>
          <a:prstGeom prst="round2SameRect">
            <a:avLst>
              <a:gd name="adj1" fmla="val 50000"/>
              <a:gd name="adj2" fmla="val 7186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7200" u="sng" dirty="0">
                <a:solidFill>
                  <a:schemeClr val="tx2"/>
                </a:solidFill>
                <a:latin typeface="Comic Sans MS" panose="030F0902030302020204" pitchFamily="66" charset="0"/>
              </a:rPr>
              <a:t>Rules: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E6002-8D69-4FAD-59BF-5CAD71BD1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875"/>
            <a:ext cx="10515600" cy="4351338"/>
          </a:xfrm>
          <a:prstGeom prst="round2SameRect">
            <a:avLst>
              <a:gd name="adj1" fmla="val 2000"/>
              <a:gd name="adj2" fmla="val 35974"/>
            </a:avLst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anchor="b"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Comic Sans MS" panose="030F0902030302020204" pitchFamily="66" charset="0"/>
              </a:rPr>
              <a:t>Write sentences, in groups, and try to have a certain number of classmates agree or disagree. </a:t>
            </a:r>
          </a:p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Comic Sans MS" panose="030F0902030302020204" pitchFamily="66" charset="0"/>
              </a:rPr>
              <a:t>You read out your sentence and then we do a vote.</a:t>
            </a:r>
          </a:p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Comic Sans MS" panose="030F0902030302020204" pitchFamily="66" charset="0"/>
              </a:rPr>
              <a:t>You close your eyes for the voting.</a:t>
            </a:r>
          </a:p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Comic Sans MS" panose="030F0902030302020204" pitchFamily="66" charset="0"/>
              </a:rPr>
              <a:t>Answers without mistakes get 2 points.</a:t>
            </a:r>
          </a:p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Comic Sans MS" panose="030F0902030302020204" pitchFamily="66" charset="0"/>
              </a:rPr>
              <a:t>Bonus points: the group closest to the target gets 3 points, next closest gets 2 points, next closest gets 1 point. </a:t>
            </a:r>
          </a:p>
        </p:txBody>
      </p:sp>
    </p:spTree>
    <p:extLst>
      <p:ext uri="{BB962C8B-B14F-4D97-AF65-F5344CB8AC3E}">
        <p14:creationId xmlns:p14="http://schemas.microsoft.com/office/powerpoint/2010/main" val="1588499791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E534FCE3-3121-E80C-39B1-720B1F0F5ED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easy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10 people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944876A-9381-E059-0747-4E8EAFEAFF20}"/>
              </a:ext>
            </a:extLst>
          </p:cNvPr>
          <p:cNvSpPr txBox="1">
            <a:spLocks/>
          </p:cNvSpPr>
          <p:nvPr/>
        </p:nvSpPr>
        <p:spPr>
          <a:xfrm>
            <a:off x="336450" y="2766218"/>
            <a:ext cx="3268551" cy="132556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bg1"/>
                </a:solidFill>
              </a:rPr>
              <a:t>Example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1348D3-682F-AC07-E242-57271C806838}"/>
              </a:ext>
            </a:extLst>
          </p:cNvPr>
          <p:cNvGrpSpPr/>
          <p:nvPr/>
        </p:nvGrpSpPr>
        <p:grpSpPr>
          <a:xfrm>
            <a:off x="4461722" y="3599496"/>
            <a:ext cx="3268551" cy="1325563"/>
            <a:chOff x="4461721" y="3594387"/>
            <a:chExt cx="3268551" cy="1325563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AC409A1-F7A4-E9B0-C660-2E19D081B43A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mic Sans MS" panose="030F0902030302020204" pitchFamily="66" charset="0"/>
                </a:rPr>
                <a:t>Agree</a:t>
              </a:r>
              <a:r>
                <a:rPr lang="en-US" dirty="0">
                  <a:latin typeface="Comic Sans MS" panose="030F0902030302020204" pitchFamily="66" charset="0"/>
                </a:rPr>
                <a:t>    .</a:t>
              </a:r>
            </a:p>
          </p:txBody>
        </p:sp>
        <p:sp>
          <p:nvSpPr>
            <p:cNvPr id="13" name="Doughnut 12">
              <a:extLst>
                <a:ext uri="{FF2B5EF4-FFF2-40B4-BE49-F238E27FC236}">
                  <a16:creationId xmlns:a16="http://schemas.microsoft.com/office/drawing/2014/main" id="{7A6DD4ED-F73F-9C36-351E-DFBA6D2EF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Comic Sans MS" panose="030F0902030302020204" pitchFamily="66" charset="0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9BB020-5888-A379-CE89-E35320C61CF7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27882915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1" grpId="0"/>
      <p:bldP spid="4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74"/>
            <a:ext cx="10515600" cy="244711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tx2"/>
                </a:solidFill>
                <a:latin typeface="Comic Sans MS" panose="030F0902030302020204" pitchFamily="66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884901797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difficult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5 people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1348D3-682F-AC07-E242-57271C806838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AC409A1-F7A4-E9B0-C660-2E19D081B43A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mic Sans MS" panose="030F0902030302020204" pitchFamily="66" charset="0"/>
                </a:rPr>
                <a:t>Agree</a:t>
              </a:r>
              <a:r>
                <a:rPr lang="en-US" dirty="0">
                  <a:latin typeface="Comic Sans MS" panose="030F0902030302020204" pitchFamily="66" charset="0"/>
                </a:rPr>
                <a:t>    .</a:t>
              </a:r>
            </a:p>
          </p:txBody>
        </p:sp>
        <p:sp>
          <p:nvSpPr>
            <p:cNvPr id="13" name="Doughnut 12">
              <a:extLst>
                <a:ext uri="{FF2B5EF4-FFF2-40B4-BE49-F238E27FC236}">
                  <a16:creationId xmlns:a16="http://schemas.microsoft.com/office/drawing/2014/main" id="{7A6DD4ED-F73F-9C36-351E-DFBA6D2EF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Comic Sans MS" panose="030F0902030302020204" pitchFamily="66" charset="0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18AD5D-1763-F3F6-AC5B-C656FCEB7E14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19365506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5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0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5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5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80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5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10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40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5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5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10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5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important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10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C688064-0B0D-405F-BE6E-ABE653306DB0}"/>
              </a:ext>
            </a:extLst>
          </p:cNvPr>
          <p:cNvGrpSpPr/>
          <p:nvPr/>
        </p:nvGrpSpPr>
        <p:grpSpPr>
          <a:xfrm>
            <a:off x="4460355" y="3595188"/>
            <a:ext cx="3268551" cy="1325563"/>
            <a:chOff x="4461721" y="5193694"/>
            <a:chExt cx="3268551" cy="1325563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3DEEBA2-6FF8-453B-D846-B47B039EE96D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5193694"/>
              <a:ext cx="3268551" cy="1325563"/>
            </a:xfrm>
            <a:prstGeom prst="roundRect">
              <a:avLst/>
            </a:prstGeom>
            <a:solidFill>
              <a:srgbClr val="FE989E"/>
            </a:solidFill>
            <a:ln w="38100">
              <a:solidFill>
                <a:srgbClr val="C00000"/>
              </a:solidFill>
            </a:ln>
          </p:spPr>
          <p:txBody>
            <a:bodyPr vert="horz" lIns="7200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r>
                <a:rPr lang="en-US" sz="3600" dirty="0">
                  <a:solidFill>
                    <a:srgbClr val="C00000"/>
                  </a:solidFill>
                  <a:latin typeface="Comic Sans MS" panose="030F0902030302020204" pitchFamily="66" charset="0"/>
                </a:rPr>
                <a:t> Disagree     </a:t>
              </a:r>
            </a:p>
          </p:txBody>
        </p:sp>
        <p:sp>
          <p:nvSpPr>
            <p:cNvPr id="8" name="Cross 7">
              <a:extLst>
                <a:ext uri="{FF2B5EF4-FFF2-40B4-BE49-F238E27FC236}">
                  <a16:creationId xmlns:a16="http://schemas.microsoft.com/office/drawing/2014/main" id="{F06E3910-9ADC-CE18-C621-6A8B3D03E3FB}"/>
                </a:ext>
              </a:extLst>
            </p:cNvPr>
            <p:cNvSpPr>
              <a:spLocks noChangeAspect="1"/>
            </p:cNvSpPr>
            <p:nvPr/>
          </p:nvSpPr>
          <p:spPr>
            <a:xfrm rot="2722060">
              <a:off x="6642053" y="5405715"/>
              <a:ext cx="901521" cy="901521"/>
            </a:xfrm>
            <a:prstGeom prst="plus">
              <a:avLst>
                <a:gd name="adj" fmla="val 38179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omic Sans MS" panose="030F0902030302020204" pitchFamily="66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311FD44-B031-1A4B-B3A8-EB672E098D92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2170772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healthy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15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800365-73B1-3974-60BE-9E87494FF7A5}"/>
              </a:ext>
            </a:extLst>
          </p:cNvPr>
          <p:cNvGrpSpPr/>
          <p:nvPr/>
        </p:nvGrpSpPr>
        <p:grpSpPr>
          <a:xfrm>
            <a:off x="4460355" y="3595188"/>
            <a:ext cx="3268551" cy="1325563"/>
            <a:chOff x="4461721" y="5193694"/>
            <a:chExt cx="3268551" cy="1325563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8D1884E7-B25A-2F2E-440A-335698000293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5193694"/>
              <a:ext cx="3268551" cy="1325563"/>
            </a:xfrm>
            <a:prstGeom prst="roundRect">
              <a:avLst/>
            </a:prstGeom>
            <a:solidFill>
              <a:srgbClr val="FE989E"/>
            </a:solidFill>
            <a:ln w="38100">
              <a:solidFill>
                <a:srgbClr val="C00000"/>
              </a:solidFill>
            </a:ln>
          </p:spPr>
          <p:txBody>
            <a:bodyPr vert="horz" lIns="7200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r>
                <a:rPr lang="en-US" sz="3600" dirty="0">
                  <a:solidFill>
                    <a:srgbClr val="C00000"/>
                  </a:solidFill>
                  <a:latin typeface="Comic Sans MS" panose="030F0902030302020204" pitchFamily="66" charset="0"/>
                </a:rPr>
                <a:t> Disagree     </a:t>
              </a:r>
            </a:p>
          </p:txBody>
        </p:sp>
        <p:sp>
          <p:nvSpPr>
            <p:cNvPr id="8" name="Cross 7">
              <a:extLst>
                <a:ext uri="{FF2B5EF4-FFF2-40B4-BE49-F238E27FC236}">
                  <a16:creationId xmlns:a16="http://schemas.microsoft.com/office/drawing/2014/main" id="{FE5B5580-DC3D-7788-526E-BE6AB1166869}"/>
                </a:ext>
              </a:extLst>
            </p:cNvPr>
            <p:cNvSpPr>
              <a:spLocks noChangeAspect="1"/>
            </p:cNvSpPr>
            <p:nvPr/>
          </p:nvSpPr>
          <p:spPr>
            <a:xfrm rot="2722060">
              <a:off x="6642053" y="5405715"/>
              <a:ext cx="901521" cy="901521"/>
            </a:xfrm>
            <a:prstGeom prst="plus">
              <a:avLst>
                <a:gd name="adj" fmla="val 38179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mic Sans MS" panose="030F0902030302020204" pitchFamily="66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C8062DA-2792-9C2A-0F76-FE948EB463EB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31075627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scary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5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B9783C-4F92-AD48-3186-BD901DE98F58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7CCEF77C-BB17-C0F2-60B3-02D6DF7ED3CE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mic Sans MS" panose="030F0902030302020204" pitchFamily="66" charset="0"/>
                </a:rPr>
                <a:t>Agree</a:t>
              </a:r>
              <a:r>
                <a:rPr lang="en-US" dirty="0">
                  <a:latin typeface="Comic Sans MS" panose="030F0902030302020204" pitchFamily="66" charset="0"/>
                </a:rPr>
                <a:t>    .</a:t>
              </a:r>
            </a:p>
          </p:txBody>
        </p:sp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45C2B0C8-D389-4BF6-09ED-584BE7645F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Comic Sans MS" panose="030F0902030302020204" pitchFamily="66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76B1109-9F83-F10D-2E2B-BD8E359067F3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427090515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6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3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9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6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2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9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2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8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1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8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3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It is useful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Comic Sans MS" panose="030F0902030302020204" pitchFamily="66" charset="0"/>
              </a:rPr>
              <a:t>8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B9783C-4F92-AD48-3186-BD901DE98F58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7CCEF77C-BB17-C0F2-60B3-02D6DF7ED3CE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mic Sans MS" panose="030F0902030302020204" pitchFamily="66" charset="0"/>
                </a:rPr>
                <a:t>Agree</a:t>
              </a:r>
              <a:r>
                <a:rPr lang="en-US" dirty="0">
                  <a:latin typeface="Comic Sans MS" panose="030F0902030302020204" pitchFamily="66" charset="0"/>
                </a:rPr>
                <a:t>    .</a:t>
              </a:r>
            </a:p>
          </p:txBody>
        </p:sp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45C2B0C8-D389-4BF6-09ED-584BE7645F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Comic Sans MS" panose="030F0902030302020204" pitchFamily="66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C9FC0EB-7486-5BA3-4885-334314F32EF2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Comic Sans MS" panose="030F0902030302020204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22710899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325</Words>
  <Application>Microsoft Macintosh PowerPoint</Application>
  <PresentationFormat>Widescreen</PresentationFormat>
  <Paragraphs>95</Paragraphs>
  <Slides>14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Print Bold</vt:lpstr>
      <vt:lpstr>Office Theme</vt:lpstr>
      <vt:lpstr>It is important for you to know your classmates.</vt:lpstr>
      <vt:lpstr>Rules:</vt:lpstr>
      <vt:lpstr>It is easy for me to _____.</vt:lpstr>
      <vt:lpstr>Any Questions?</vt:lpstr>
      <vt:lpstr>It is difficult for me to _____.</vt:lpstr>
      <vt:lpstr>It is important for me to _____.</vt:lpstr>
      <vt:lpstr>It is healthy for me to _____.</vt:lpstr>
      <vt:lpstr>It is scary for me to _____.</vt:lpstr>
      <vt:lpstr>It is useful for me to _____.</vt:lpstr>
      <vt:lpstr>It is dangerous for me to _____.</vt:lpstr>
      <vt:lpstr>It is boring for me to _____.</vt:lpstr>
      <vt:lpstr>It is fun for me to _____.</vt:lpstr>
      <vt:lpstr>PowerPoint Presentation</vt:lpstr>
      <vt:lpstr>Timers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important for you to know your classmates.</dc:title>
  <dc:creator>Josh Jones</dc:creator>
  <cp:lastModifiedBy>Josh Jones</cp:lastModifiedBy>
  <cp:revision>2</cp:revision>
  <dcterms:created xsi:type="dcterms:W3CDTF">2023-06-26T06:50:00Z</dcterms:created>
  <dcterms:modified xsi:type="dcterms:W3CDTF">2023-06-28T09:29:28Z</dcterms:modified>
</cp:coreProperties>
</file>