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1" r:id="rId7"/>
    <p:sldId id="264" r:id="rId8"/>
    <p:sldId id="262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58" y="7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6031B-EE76-47B4-BE15-C4FA13623D9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F3D44-4CB5-4468-A9FD-AD90E283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7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F3D44-4CB5-4468-A9FD-AD90E28309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5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6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0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3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7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9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3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5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1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9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0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C263-C975-41E6-9221-5AC98979A6F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841E-7EDA-479A-862D-6C10ECB50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83740" y="296454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Let’s Review </a:t>
            </a:r>
            <a:r>
              <a:rPr lang="ja-JP" altLang="en-US" sz="6600" dirty="0" smtClean="0">
                <a:latin typeface="Arial Black" panose="020B0A04020102020204" pitchFamily="34" charset="0"/>
              </a:rPr>
              <a:t>現在形</a:t>
            </a:r>
            <a:r>
              <a:rPr lang="en-US" sz="6600" dirty="0" smtClean="0">
                <a:latin typeface="Arial Black" panose="020B0A04020102020204" pitchFamily="34" charset="0"/>
              </a:rPr>
              <a:t>!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pic>
        <p:nvPicPr>
          <p:cNvPr id="6" name="Picture 4" descr="大変そうに3人乗りするお父さんのイラス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057" y="3154926"/>
            <a:ext cx="3596976" cy="341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5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464" y="95288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It </a:t>
            </a:r>
            <a:r>
              <a:rPr lang="en-US" b="1" dirty="0" smtClean="0">
                <a:latin typeface="Arial Black" panose="020B0A04020102020204" pitchFamily="34" charset="0"/>
              </a:rPr>
              <a:t>= the dog </a:t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/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>The dog (is / are) cute!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 descr="コーギーのイラスト（トライカラー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25" y="2588167"/>
            <a:ext cx="4269833" cy="426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楕円 5"/>
          <p:cNvSpPr/>
          <p:nvPr/>
        </p:nvSpPr>
        <p:spPr>
          <a:xfrm>
            <a:off x="5129829" y="1457809"/>
            <a:ext cx="1253612" cy="97549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8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464" y="95288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/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/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>The </a:t>
            </a:r>
            <a:r>
              <a:rPr lang="en-US" b="1" dirty="0" smtClean="0">
                <a:latin typeface="Arial Black" panose="020B0A04020102020204" pitchFamily="34" charset="0"/>
              </a:rPr>
              <a:t>dog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(is / are) cute!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 descr="コーギーのイラスト（トライカラー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25" y="2588167"/>
            <a:ext cx="4269833" cy="426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楕円 5"/>
          <p:cNvSpPr/>
          <p:nvPr/>
        </p:nvSpPr>
        <p:spPr>
          <a:xfrm>
            <a:off x="6383441" y="1457809"/>
            <a:ext cx="1253612" cy="97549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コーギーのイラスト（トライカラー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72" y="4328651"/>
            <a:ext cx="2529349" cy="25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コーギーのイラスト（トライカラー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053" y="4878093"/>
            <a:ext cx="1979907" cy="197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22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Review Points of View!</a:t>
            </a:r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12903" t="19356" r="12519" b="18890"/>
          <a:stretch/>
        </p:blipFill>
        <p:spPr>
          <a:xfrm>
            <a:off x="555298" y="1282889"/>
            <a:ext cx="11081403" cy="515885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544704" y="5923128"/>
            <a:ext cx="312533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you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17976" y="5923970"/>
            <a:ext cx="312533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</a:t>
            </a:r>
            <a:r>
              <a:rPr lang="en-US" dirty="0" smtClean="0">
                <a:latin typeface="Arial Black" panose="020B0A04020102020204" pitchFamily="34" charset="0"/>
              </a:rPr>
              <a:t>e    she    it     they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7332" y="5923970"/>
            <a:ext cx="312533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I       we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931" y="365125"/>
            <a:ext cx="10985869" cy="1325563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b="1" dirty="0" smtClean="0"/>
              <a:t>s, </a:t>
            </a:r>
            <a:r>
              <a:rPr lang="en-US" dirty="0" smtClean="0"/>
              <a:t>-</a:t>
            </a:r>
            <a:r>
              <a:rPr lang="en-US" b="1" dirty="0" err="1" smtClean="0"/>
              <a:t>es</a:t>
            </a:r>
            <a:r>
              <a:rPr lang="en-US" b="1" dirty="0" smtClean="0"/>
              <a:t>, </a:t>
            </a:r>
            <a:r>
              <a:rPr lang="en-US" dirty="0" smtClean="0"/>
              <a:t>-</a:t>
            </a:r>
            <a:r>
              <a:rPr lang="en-US" b="1" dirty="0" err="1" smtClean="0"/>
              <a:t>ies</a:t>
            </a:r>
            <a:r>
              <a:rPr lang="en-US" b="1" dirty="0" smtClean="0"/>
              <a:t> </a:t>
            </a:r>
            <a:r>
              <a:rPr lang="en-US" dirty="0" smtClean="0"/>
              <a:t>is for singular third person pronouns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7932" y="2794615"/>
            <a:ext cx="12038172" cy="3360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/>
              <a:t>I</a:t>
            </a:r>
            <a:r>
              <a:rPr lang="en-US" sz="3000" dirty="0" smtClean="0"/>
              <a:t> like cake.                          </a:t>
            </a:r>
            <a:r>
              <a:rPr lang="en-US" sz="3000" u="sng" dirty="0" smtClean="0"/>
              <a:t>You</a:t>
            </a:r>
            <a:r>
              <a:rPr lang="en-US" sz="3000" dirty="0" smtClean="0"/>
              <a:t> like cake.                   </a:t>
            </a:r>
            <a:r>
              <a:rPr lang="en-US" sz="3000" u="sng" dirty="0" smtClean="0"/>
              <a:t>Ken/He</a:t>
            </a:r>
            <a:r>
              <a:rPr lang="en-US" sz="3000" dirty="0" smtClean="0"/>
              <a:t> </a:t>
            </a:r>
            <a:r>
              <a:rPr lang="en-US" sz="3000" b="1" dirty="0" smtClean="0"/>
              <a:t>like</a:t>
            </a:r>
            <a:r>
              <a:rPr lang="en-US" sz="3000" b="1" dirty="0" smtClean="0">
                <a:solidFill>
                  <a:srgbClr val="FF0000"/>
                </a:solidFill>
              </a:rPr>
              <a:t>s</a:t>
            </a:r>
            <a:r>
              <a:rPr lang="en-US" sz="3000" dirty="0" smtClean="0"/>
              <a:t> cake.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u="sng" dirty="0" smtClean="0"/>
              <a:t>We</a:t>
            </a:r>
            <a:r>
              <a:rPr lang="en-US" sz="3000" dirty="0" smtClean="0"/>
              <a:t> study English.       </a:t>
            </a:r>
            <a:r>
              <a:rPr lang="en-US" sz="3000" u="sng" dirty="0" smtClean="0"/>
              <a:t> You </a:t>
            </a:r>
            <a:r>
              <a:rPr lang="en-US" sz="3000" dirty="0" smtClean="0"/>
              <a:t>study English.           </a:t>
            </a:r>
            <a:r>
              <a:rPr lang="en-US" sz="3000" u="sng" dirty="0" smtClean="0"/>
              <a:t>The dog </a:t>
            </a:r>
            <a:r>
              <a:rPr lang="en-US" sz="3000" b="1" dirty="0" smtClean="0"/>
              <a:t>stud</a:t>
            </a:r>
            <a:r>
              <a:rPr lang="en-US" sz="3000" b="1" dirty="0" smtClean="0">
                <a:solidFill>
                  <a:srgbClr val="FF0000"/>
                </a:solidFill>
              </a:rPr>
              <a:t>ies</a:t>
            </a:r>
            <a:r>
              <a:rPr lang="en-US" sz="3000" dirty="0"/>
              <a:t> </a:t>
            </a:r>
            <a:r>
              <a:rPr lang="en-US" sz="3000" dirty="0" smtClean="0"/>
              <a:t>English.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u="sng" dirty="0" smtClean="0"/>
              <a:t>I</a:t>
            </a:r>
            <a:r>
              <a:rPr lang="en-US" sz="3000" dirty="0" smtClean="0"/>
              <a:t> go to school.                  </a:t>
            </a:r>
            <a:r>
              <a:rPr lang="en-US" sz="3000" u="sng" dirty="0" smtClean="0"/>
              <a:t>You</a:t>
            </a:r>
            <a:r>
              <a:rPr lang="en-US" sz="3000" dirty="0" smtClean="0"/>
              <a:t> go to school.             </a:t>
            </a:r>
            <a:r>
              <a:rPr lang="en-US" sz="3000" u="sng" dirty="0" smtClean="0"/>
              <a:t>They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go</a:t>
            </a:r>
            <a:r>
              <a:rPr lang="en-US" sz="3000" dirty="0" smtClean="0"/>
              <a:t> to school</a:t>
            </a:r>
            <a:r>
              <a:rPr lang="en-US" sz="4400" dirty="0" smtClean="0"/>
              <a:t>. </a:t>
            </a:r>
          </a:p>
          <a:p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l="12903" t="34387" r="12519" b="54668"/>
          <a:stretch/>
        </p:blipFill>
        <p:spPr>
          <a:xfrm>
            <a:off x="367931" y="1620044"/>
            <a:ext cx="11081403" cy="914400"/>
          </a:xfrm>
          <a:prstGeom prst="rect">
            <a:avLst/>
          </a:prstGeom>
        </p:spPr>
      </p:pic>
      <p:sp>
        <p:nvSpPr>
          <p:cNvPr id="5" name="雲 4"/>
          <p:cNvSpPr/>
          <p:nvPr/>
        </p:nvSpPr>
        <p:spPr>
          <a:xfrm>
            <a:off x="9966133" y="5308979"/>
            <a:ext cx="2966401" cy="19379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is NOT singular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 flipV="1">
            <a:off x="8590547" y="5630779"/>
            <a:ext cx="1672570" cy="9747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雲 10"/>
          <p:cNvSpPr/>
          <p:nvPr/>
        </p:nvSpPr>
        <p:spPr>
          <a:xfrm>
            <a:off x="7034981" y="3245535"/>
            <a:ext cx="806109" cy="69724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It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7681297" y="3531370"/>
            <a:ext cx="540995" cy="4163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7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1033211" y="4481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it</a:t>
            </a:r>
            <a:r>
              <a:rPr lang="en-US" b="1" dirty="0" smtClean="0">
                <a:latin typeface="Arial Black" panose="020B0A04020102020204" pitchFamily="34" charset="0"/>
              </a:rPr>
              <a:t>  = the pencil 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033211" y="17737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The pencil (write / writes) well. 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1044" name="Picture 20" descr="鉛筆のマー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28" y="3527835"/>
            <a:ext cx="3330165" cy="333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楕円 4"/>
          <p:cNvSpPr/>
          <p:nvPr/>
        </p:nvSpPr>
        <p:spPr>
          <a:xfrm>
            <a:off x="7064477" y="1774018"/>
            <a:ext cx="2256503" cy="13252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7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 txBox="1">
            <a:spLocks/>
          </p:cNvSpPr>
          <p:nvPr/>
        </p:nvSpPr>
        <p:spPr>
          <a:xfrm>
            <a:off x="1033211" y="17737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The </a:t>
            </a:r>
            <a:r>
              <a:rPr lang="en-US" b="1" dirty="0" smtClean="0">
                <a:latin typeface="Arial Black" panose="020B0A04020102020204" pitchFamily="34" charset="0"/>
              </a:rPr>
              <a:t>pencil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(write / writes) well. 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1044" name="Picture 20" descr="鉛筆のマー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28" y="3527835"/>
            <a:ext cx="3330165" cy="333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楕円 4"/>
          <p:cNvSpPr/>
          <p:nvPr/>
        </p:nvSpPr>
        <p:spPr>
          <a:xfrm>
            <a:off x="5162758" y="1773704"/>
            <a:ext cx="2256503" cy="13252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0" descr="鉛筆のマー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11" y="3527521"/>
            <a:ext cx="2579789" cy="257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67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89869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They</a:t>
            </a:r>
            <a:r>
              <a:rPr lang="en-US" dirty="0" smtClean="0">
                <a:latin typeface="Arial Black" panose="020B0A04020102020204" pitchFamily="34" charset="0"/>
              </a:rPr>
              <a:t> – They (ride / rides) a bike to school. 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Picture 4" descr="大変そうに3人乗りするお父さんのイラス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89" y="2875935"/>
            <a:ext cx="4196555" cy="39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楕円 5"/>
          <p:cNvSpPr/>
          <p:nvPr/>
        </p:nvSpPr>
        <p:spPr>
          <a:xfrm>
            <a:off x="5043949" y="693174"/>
            <a:ext cx="1870586" cy="101974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0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772778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He </a:t>
            </a:r>
            <a:r>
              <a:rPr lang="en-US" dirty="0" smtClean="0">
                <a:latin typeface="Arial Black" panose="020B0A04020102020204" pitchFamily="34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He (like / likes) </a:t>
            </a:r>
            <a:r>
              <a:rPr lang="en-US" dirty="0" err="1" smtClean="0">
                <a:latin typeface="Arial Black" panose="020B0A04020102020204" pitchFamily="34" charset="0"/>
              </a:rPr>
              <a:t>katanas</a:t>
            </a:r>
            <a:r>
              <a:rPr lang="en-US" dirty="0" smtClean="0">
                <a:latin typeface="Arial Black" panose="020B0A04020102020204" pitchFamily="34" charset="0"/>
              </a:rPr>
              <a:t>. 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画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170" y="2098341"/>
            <a:ext cx="4759659" cy="475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楕円 5"/>
          <p:cNvSpPr/>
          <p:nvPr/>
        </p:nvSpPr>
        <p:spPr>
          <a:xfrm>
            <a:off x="5840362" y="851946"/>
            <a:ext cx="1666567" cy="116722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2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784054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She</a:t>
            </a:r>
            <a:r>
              <a:rPr lang="en-US" dirty="0" smtClean="0">
                <a:latin typeface="Arial Black" panose="020B0A04020102020204" pitchFamily="34" charset="0"/>
              </a:rPr>
              <a:t> – She (have / has) orange hair. 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Picture 10" descr="ナミのイラスト（ONE PIECE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726" y="2109617"/>
            <a:ext cx="4018548" cy="456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楕円 5"/>
          <p:cNvSpPr/>
          <p:nvPr/>
        </p:nvSpPr>
        <p:spPr>
          <a:xfrm>
            <a:off x="6577781" y="427703"/>
            <a:ext cx="1902541" cy="13294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5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21531"/>
            <a:ext cx="1179871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We                    they 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We/They (like / likes) each other. 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ツンデレのイラスト（女の子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3048000"/>
            <a:ext cx="34480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ツンデレのイラスト（男の子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49" y="2571750"/>
            <a:ext cx="41814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楕円 6"/>
          <p:cNvSpPr/>
          <p:nvPr/>
        </p:nvSpPr>
        <p:spPr>
          <a:xfrm>
            <a:off x="3716594" y="1484312"/>
            <a:ext cx="1607574" cy="10305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4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060A629D94146AB329A3DE9251F42" ma:contentTypeVersion="2" ma:contentTypeDescription="Create a new document." ma:contentTypeScope="" ma:versionID="6f6fe040a6f916c86c7a8eca71f1fe3d">
  <xsd:schema xmlns:xsd="http://www.w3.org/2001/XMLSchema" xmlns:xs="http://www.w3.org/2001/XMLSchema" xmlns:p="http://schemas.microsoft.com/office/2006/metadata/properties" xmlns:ns2="d5ee12e4-5552-4ddf-bb8d-cc2eafca684d" targetNamespace="http://schemas.microsoft.com/office/2006/metadata/properties" ma:root="true" ma:fieldsID="141f0197db4da2a10b4a897de3298bde" ns2:_="">
    <xsd:import namespace="d5ee12e4-5552-4ddf-bb8d-cc2eafca68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e12e4-5552-4ddf-bb8d-cc2eafca68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CF0B50-0DC5-470C-9A6A-6BE6284561D2}"/>
</file>

<file path=customXml/itemProps2.xml><?xml version="1.0" encoding="utf-8"?>
<ds:datastoreItem xmlns:ds="http://schemas.openxmlformats.org/officeDocument/2006/customXml" ds:itemID="{972E8119-5F33-4517-91FF-9D4E735F6AE3}"/>
</file>

<file path=customXml/itemProps3.xml><?xml version="1.0" encoding="utf-8"?>
<ds:datastoreItem xmlns:ds="http://schemas.openxmlformats.org/officeDocument/2006/customXml" ds:itemID="{BD75F212-E5EB-483D-815A-5E887205E9F8}"/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140</Words>
  <Application>Microsoft Office PowerPoint</Application>
  <PresentationFormat>ワイド画面</PresentationFormat>
  <Paragraphs>23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Let’s Review 現在形!</vt:lpstr>
      <vt:lpstr>Let’s Review Points of View!</vt:lpstr>
      <vt:lpstr>-s, -es, -ies is for singular third person pronouns</vt:lpstr>
      <vt:lpstr>PowerPoint プレゼンテーション</vt:lpstr>
      <vt:lpstr>PowerPoint プレゼンテーション</vt:lpstr>
      <vt:lpstr>They – They (ride / rides) a bike to school. </vt:lpstr>
      <vt:lpstr>He – He (like / likes) katanas. </vt:lpstr>
      <vt:lpstr>She – She (have / has) orange hair. </vt:lpstr>
      <vt:lpstr>We                    they   We/They (like / likes) each other. </vt:lpstr>
      <vt:lpstr>It = the dog   The dog (is / are) cute!  </vt:lpstr>
      <vt:lpstr>   The dogs (is / are) cute!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Review!</dc:title>
  <dc:creator>kenritsu</dc:creator>
  <cp:lastModifiedBy>kenritsu</cp:lastModifiedBy>
  <cp:revision>15</cp:revision>
  <dcterms:created xsi:type="dcterms:W3CDTF">2023-06-15T02:35:17Z</dcterms:created>
  <dcterms:modified xsi:type="dcterms:W3CDTF">2023-06-16T03:52:47Z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0x010100471060A629D94146AB329A3DE9251F42</vt:lpwstr>
  </property>
</Properties>
</file>