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6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4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759B-3DDF-47D5-A02B-601F5673764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8113" y="604995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TRIANGLE	 SQUARE	RECTANGLE	</a:t>
            </a:r>
            <a:r>
              <a:rPr kumimoji="1" lang="en-US" altLang="ja-JP" sz="2800" dirty="0" smtClean="0">
                <a:latin typeface="School PMSP Block W" pitchFamily="2" charset="0"/>
              </a:rPr>
              <a:t>CIRCLE</a:t>
            </a:r>
            <a:r>
              <a:rPr kumimoji="1" lang="en-US" altLang="ja-JP" sz="2800" dirty="0" smtClean="0">
                <a:latin typeface="School PMSP Block W" pitchFamily="2" charset="0"/>
              </a:rPr>
              <a:t>	STAR 		</a:t>
            </a:r>
            <a:r>
              <a:rPr lang="en-US" altLang="ja-JP" sz="2800" dirty="0" smtClean="0">
                <a:latin typeface="School PMSP Block W" pitchFamily="2" charset="0"/>
              </a:rPr>
              <a:t>HEART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1526889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A	G	S	S	G	B	X	M	T	Y	S	D</a:t>
            </a:r>
            <a:br>
              <a:rPr kumimoji="1" lang="en-US" altLang="ja-JP" sz="2800" dirty="0" smtClean="0">
                <a:latin typeface="School PMSP Block W" pitchFamily="2" charset="0"/>
              </a:rPr>
            </a:br>
            <a:r>
              <a:rPr kumimoji="1" lang="en-US" altLang="ja-JP" sz="2800" dirty="0" smtClean="0">
                <a:latin typeface="School PMSP Block W" pitchFamily="2" charset="0"/>
              </a:rPr>
              <a:t>C	K	T	H	F	</a:t>
            </a:r>
            <a:r>
              <a:rPr lang="en-US" altLang="ja-JP" sz="2800" dirty="0" smtClean="0">
                <a:latin typeface="School PMSP Block W" pitchFamily="2" charset="0"/>
              </a:rPr>
              <a:t>V	</a:t>
            </a:r>
            <a:r>
              <a:rPr kumimoji="1" lang="en-US" altLang="ja-JP" sz="2800" dirty="0" smtClean="0">
                <a:latin typeface="School PMSP Block W" pitchFamily="2" charset="0"/>
              </a:rPr>
              <a:t>I	E	Q	H	Q	G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I	B	A	U	T	G	C	N	B	E	U	H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R	T	R	I	A</a:t>
            </a:r>
            <a:r>
              <a:rPr kumimoji="1" lang="en-US" altLang="ja-JP" sz="2800" dirty="0" smtClean="0">
                <a:latin typeface="School PMSP Block W" pitchFamily="2" charset="0"/>
              </a:rPr>
              <a:t>	N	G	L	E	A	A	M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C	T	U	O	E	K	B	C	Z	R	R	L</a:t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err="1" smtClean="0"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W	V	Y	B</a:t>
            </a:r>
            <a:r>
              <a:rPr lang="en-US" altLang="ja-JP" sz="2800" dirty="0">
                <a:latin typeface="School PMSP Block W" pitchFamily="2" charset="0"/>
              </a:rPr>
              <a:t>	E	Z	X	Y </a:t>
            </a:r>
            <a:r>
              <a:rPr lang="en-US" altLang="ja-JP" sz="2800" dirty="0" smtClean="0">
                <a:latin typeface="School PMSP Block W" pitchFamily="2" charset="0"/>
              </a:rPr>
              <a:t>	T	E	M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D	F	R	E	C	T	A	N	G	L	E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129" y="4854226"/>
            <a:ext cx="1341734" cy="129078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713" y="4924793"/>
            <a:ext cx="1322096" cy="114964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42" y="4991604"/>
            <a:ext cx="1663855" cy="99154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12" y="4933079"/>
            <a:ext cx="1172425" cy="11004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229" y="4748342"/>
            <a:ext cx="1569146" cy="146994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87" y="4899479"/>
            <a:ext cx="1495120" cy="117900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28444" y="44108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Shapes word search! 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8113" y="604995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TRIANGLE	 SQUARE	RECTANGLE	 	CIRCLE	STAR 		</a:t>
            </a:r>
            <a:r>
              <a:rPr lang="en-US" altLang="ja-JP" sz="2800" dirty="0" smtClean="0">
                <a:latin typeface="School PMSP Block W" pitchFamily="2" charset="0"/>
              </a:rPr>
              <a:t>HEART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1526889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School PMSP Block W" pitchFamily="2" charset="0"/>
              </a:rPr>
              <a:t>A	G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S	G	B	X	M	T	Y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D</a:t>
            </a:r>
            <a:br>
              <a:rPr kumimoji="1" lang="en-US" altLang="ja-JP" sz="2800" dirty="0" smtClean="0">
                <a:latin typeface="School PMSP Block W" pitchFamily="2" charset="0"/>
              </a:rPr>
            </a:b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kumimoji="1" lang="en-US" altLang="ja-JP" sz="2800" dirty="0" smtClean="0">
                <a:latin typeface="School PMSP Block W" pitchFamily="2" charset="0"/>
              </a:rPr>
              <a:t>	K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kumimoji="1" lang="en-US" altLang="ja-JP" sz="2800" dirty="0" smtClean="0">
                <a:latin typeface="School PMSP Block W" pitchFamily="2" charset="0"/>
              </a:rPr>
              <a:t>	H	F	</a:t>
            </a:r>
            <a:r>
              <a:rPr lang="en-US" altLang="ja-JP" sz="2800" dirty="0" smtClean="0">
                <a:latin typeface="School PMSP Block W" pitchFamily="2" charset="0"/>
              </a:rPr>
              <a:t>V	</a:t>
            </a:r>
            <a:r>
              <a:rPr kumimoji="1" lang="en-US" altLang="ja-JP" sz="2800" dirty="0" smtClean="0">
                <a:latin typeface="School PMSP Block W" pitchFamily="2" charset="0"/>
              </a:rPr>
              <a:t>I	E	Q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Q</a:t>
            </a:r>
            <a:r>
              <a:rPr kumimoji="1" lang="en-US" altLang="ja-JP" sz="2800" dirty="0" smtClean="0">
                <a:latin typeface="School PMSP Block W" pitchFamily="2" charset="0"/>
              </a:rPr>
              <a:t>	G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 smtClean="0">
                <a:latin typeface="School PMSP Block W" pitchFamily="2" charset="0"/>
              </a:rPr>
              <a:t>	B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U	T	G	C	N	B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U</a:t>
            </a:r>
            <a:r>
              <a:rPr lang="en-US" altLang="ja-JP" sz="2800" dirty="0" smtClean="0">
                <a:latin typeface="School PMSP Block W" pitchFamily="2" charset="0"/>
              </a:rPr>
              <a:t>	H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	R	I	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N	G	L	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M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lang="en-US" altLang="ja-JP" sz="2800" dirty="0" smtClean="0">
                <a:latin typeface="School PMSP Block W" pitchFamily="2" charset="0"/>
              </a:rPr>
              <a:t>	T	U	O	E	K	B	C	Z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L</a:t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err="1" smtClean="0">
                <a:solidFill>
                  <a:srgbClr val="FF0000"/>
                </a:solidFill>
                <a:latin typeface="School PMSP Block W" pitchFamily="2" charset="0"/>
              </a:rPr>
              <a:t>L</a:t>
            </a:r>
            <a:r>
              <a:rPr lang="en-US" altLang="ja-JP" sz="2800" dirty="0" smtClean="0">
                <a:latin typeface="School PMSP Block W" pitchFamily="2" charset="0"/>
              </a:rPr>
              <a:t>	W	V	Y	B	E	</a:t>
            </a:r>
            <a:r>
              <a:rPr lang="en-US" altLang="ja-JP" sz="2800" dirty="0">
                <a:latin typeface="School PMSP Block W" pitchFamily="2" charset="0"/>
              </a:rPr>
              <a:t>Z</a:t>
            </a:r>
            <a:r>
              <a:rPr lang="en-US" altLang="ja-JP" sz="2800" dirty="0" smtClean="0">
                <a:latin typeface="School PMSP Block W" pitchFamily="2" charset="0"/>
              </a:rPr>
              <a:t>	X	Y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M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latin typeface="School PMSP Block W" pitchFamily="2" charset="0"/>
              </a:rPr>
              <a:t>	D	F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	E	C	T	A	N	G	L	E</a:t>
            </a:r>
            <a:endParaRPr kumimoji="1" lang="ja-JP" altLang="en-US" sz="2800" dirty="0">
              <a:solidFill>
                <a:srgbClr val="FF0000"/>
              </a:solidFill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129" y="4854226"/>
            <a:ext cx="1341734" cy="129078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713" y="4924793"/>
            <a:ext cx="1322096" cy="114964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42" y="4991604"/>
            <a:ext cx="1663855" cy="99154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12" y="4933079"/>
            <a:ext cx="1172425" cy="11004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229" y="4748342"/>
            <a:ext cx="1569146" cy="146994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87" y="4899479"/>
            <a:ext cx="1495120" cy="117900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28444" y="44108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Shapes word search! 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362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School PMSP Block W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高崎市</dc:creator>
  <cp:lastModifiedBy>Windows ユーザー</cp:lastModifiedBy>
  <cp:revision>6</cp:revision>
  <dcterms:created xsi:type="dcterms:W3CDTF">2022-10-19T02:57:49Z</dcterms:created>
  <dcterms:modified xsi:type="dcterms:W3CDTF">2023-10-06T01:01:41Z</dcterms:modified>
</cp:coreProperties>
</file>