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1DE60-E78D-2256-92A5-3247FDEFF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A38E44-31BD-2594-FBD0-4208A7BF9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1CE79-7E58-0273-C0E1-9F393728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B8B9C-A192-6F1C-69C3-0DD31AAE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13BA4-4A78-F158-A67F-A56C5896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673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BE42B-EAC2-FBF8-657A-FFF07FC5C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EAD5C-3227-C4D4-3080-F482C14C2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4C290-B1A4-5D32-1325-F2CEBD95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CD295-124E-CF0C-44CE-C091C1D8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03550-9E3D-2FF7-CA01-CF43D9FE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406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2D8E68-2CEB-C064-6FC7-4E284FF2F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938538-367F-59FB-E035-409FE7B9D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A37BD-B961-E476-0EE8-667F3D1A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D46C1-E4CA-8027-E261-987FFDDD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979F7-536E-5B54-2171-EA7CFCD8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64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DE39-3AA1-208C-4E5C-1156ACA6B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A6D61-9DDD-9259-4C96-1900F3911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76461-B352-E2A4-9DA9-968C74A9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83F3D-4517-E0E1-5460-DEB0AA48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E962B-AE6C-41D6-109B-29C62A46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362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9651B-6191-467C-C0DE-5449A532F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8A72C-4C89-CB89-7BC4-5FDB04CD1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1AE7-C90A-0FE6-9969-91494973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5005A-0489-5063-D01F-91D5C23B3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7EA64-4C8D-5B8B-43E0-ABF07502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522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9E02-5D62-68CD-6895-6B4C9615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293AF-E110-265A-9C8F-4FB83AD73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7F6C23-E02A-CC46-A2F8-3B285B4D8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BDA31-A205-840A-D3B5-66EFEEFD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F13EA-B943-1A35-D152-0449F49D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47D3C-B053-7D2D-9787-71FD1ED0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868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EEAF-9106-6B55-9115-79A9A3DE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D40FD-EFB6-F6E2-114C-0B3E9A5BD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2238D-D6B8-6D3A-067B-E4F8EF2F6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C64578-AB24-E4E0-EEBE-1186CD495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B317F7-E918-435C-C4F8-277289427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630548-6432-6D08-5F3F-2CCE8562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EA44FD-D575-6916-1F7B-B446AE6E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53D369-7463-55FA-BA9B-CFE12283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003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86981-72E5-F636-96AB-AD09FD235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7CD35-0D3A-F282-9D95-C42870154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7902C4-5EC1-2C8D-E67F-DB4909B9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016D2-4351-1F6C-1EEF-6588C5631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210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62289-E1C1-2CBC-C3D4-B3DB0C80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BD356A-B7DC-94C2-791C-2C83C22A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8D161-FE6A-64D4-8954-AD239251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941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72CBC-1067-8530-6CDA-1BEC1042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C9AA-A884-999F-0A2F-4CF8868FC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289C9-A5C7-DB7E-EC07-642B084C4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6EC9F-C399-503A-45F4-1F3BFBF4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F625E-9B2F-EEE6-F7ED-1204D9CB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FB60C-0462-0EDA-8DF8-2505C9DA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324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DA21D-E846-B55D-83B2-7E21B4DDB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06D4-4D24-C6E9-1ED2-FD17C5B74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14D39-AB5E-83D3-221E-58EE129BB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59A53-F810-DF82-CE5B-F28F54A5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16659-51E2-9338-6C93-267BF4CA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BE012-2EC1-7651-2705-A72B8884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471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1992A-AD13-832E-8AA8-5DF4A0BDC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C0A79-21AD-DE50-08FF-224FDE28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C5F23-681E-0649-8173-FA57914F3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23B7-BBEC-4031-AA21-88E97018C49B}" type="datetimeFigureOut">
              <a:rPr lang="en-AU" smtClean="0"/>
              <a:t>4/12/2023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15B98-D990-A78F-BCEF-4F30E4F66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B3201-F7CE-DA7F-337F-ADF933AD3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6CC5D-99A8-48D3-AF55-68E4C39D04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82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2BEEDB2-A10E-0DE4-D197-D953912B366D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5317722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D09594F-89C8-2058-8667-D572FA19EF42}"/>
              </a:ext>
            </a:extLst>
          </p:cNvPr>
          <p:cNvCxnSpPr/>
          <p:nvPr/>
        </p:nvCxnSpPr>
        <p:spPr>
          <a:xfrm>
            <a:off x="0" y="5317722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4ECFE80B-AA58-6697-4FB6-00DD63648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0" y="111524"/>
            <a:ext cx="1043411" cy="82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A884C43-22E8-4897-30B3-B61034AE195A}"/>
              </a:ext>
            </a:extLst>
          </p:cNvPr>
          <p:cNvSpPr txBox="1"/>
          <p:nvPr/>
        </p:nvSpPr>
        <p:spPr>
          <a:xfrm>
            <a:off x="1111712" y="326445"/>
            <a:ext cx="4905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>
                <a:latin typeface="NHHandwriting Medium" panose="020F0500000000000000" pitchFamily="34" charset="0"/>
              </a:rPr>
              <a:t>MY SHOPPING LIST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3B3536-30A6-BDC6-845E-0D83ADFB8314}"/>
              </a:ext>
            </a:extLst>
          </p:cNvPr>
          <p:cNvSpPr txBox="1"/>
          <p:nvPr/>
        </p:nvSpPr>
        <p:spPr>
          <a:xfrm>
            <a:off x="7504845" y="302463"/>
            <a:ext cx="2462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>
                <a:latin typeface="NHHandwriting Medium" panose="020F0500000000000000" pitchFamily="34" charset="0"/>
              </a:rPr>
              <a:t>MY SHOP</a:t>
            </a:r>
          </a:p>
        </p:txBody>
      </p:sp>
      <p:pic>
        <p:nvPicPr>
          <p:cNvPr id="1028" name="Picture 4" descr="洋服屋のイラスト | かわいいフリー素材集 いらすとや">
            <a:extLst>
              <a:ext uri="{FF2B5EF4-FFF2-40B4-BE49-F238E27FC236}">
                <a16:creationId xmlns:a16="http://schemas.microsoft.com/office/drawing/2014/main" id="{9101161B-8C66-6E63-450B-A2F1D4FF3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90" y="9429"/>
            <a:ext cx="1203455" cy="120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022ADF0-8523-D371-36EF-07025DCACD15}"/>
              </a:ext>
            </a:extLst>
          </p:cNvPr>
          <p:cNvSpPr txBox="1"/>
          <p:nvPr/>
        </p:nvSpPr>
        <p:spPr>
          <a:xfrm>
            <a:off x="30227" y="931906"/>
            <a:ext cx="611360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3600" b="1" dirty="0">
                <a:latin typeface="NHHandwriting Medium" panose="020F0500000000000000" pitchFamily="34" charset="0"/>
              </a:rPr>
              <a:t>#1 </a:t>
            </a:r>
            <a:r>
              <a:rPr lang="en-AU" sz="3600" dirty="0">
                <a:latin typeface="NHHandwriting Medium" panose="020F0500000000000000" pitchFamily="34" charset="0"/>
              </a:rPr>
              <a:t>Bag: _________________</a:t>
            </a:r>
          </a:p>
          <a:p>
            <a:pPr>
              <a:lnSpc>
                <a:spcPct val="200000"/>
              </a:lnSpc>
            </a:pPr>
            <a:r>
              <a:rPr lang="en-AU" sz="3600" b="1" dirty="0">
                <a:latin typeface="NHHandwriting Medium" panose="020F0500000000000000" pitchFamily="34" charset="0"/>
              </a:rPr>
              <a:t>#2 </a:t>
            </a:r>
            <a:r>
              <a:rPr lang="en-AU" sz="3600" dirty="0">
                <a:latin typeface="NHHandwriting Medium" panose="020F0500000000000000" pitchFamily="34" charset="0"/>
              </a:rPr>
              <a:t>T-Shirt: ______________</a:t>
            </a:r>
          </a:p>
          <a:p>
            <a:pPr>
              <a:lnSpc>
                <a:spcPct val="200000"/>
              </a:lnSpc>
            </a:pPr>
            <a:r>
              <a:rPr lang="en-AU" sz="3600" b="1" dirty="0">
                <a:latin typeface="NHHandwriting Medium" panose="020F0500000000000000" pitchFamily="34" charset="0"/>
              </a:rPr>
              <a:t>#3 </a:t>
            </a:r>
            <a:r>
              <a:rPr lang="en-AU" sz="3600" dirty="0">
                <a:latin typeface="NHHandwriting Medium" panose="020F0500000000000000" pitchFamily="34" charset="0"/>
              </a:rPr>
              <a:t>Jacket: ______________</a:t>
            </a:r>
          </a:p>
          <a:p>
            <a:pPr>
              <a:lnSpc>
                <a:spcPct val="200000"/>
              </a:lnSpc>
            </a:pPr>
            <a:r>
              <a:rPr lang="en-AU" sz="3600" b="1" dirty="0">
                <a:latin typeface="NHHandwriting Medium" panose="020F0500000000000000" pitchFamily="34" charset="0"/>
              </a:rPr>
              <a:t>#4 </a:t>
            </a:r>
            <a:r>
              <a:rPr lang="en-AU" sz="3600" dirty="0">
                <a:latin typeface="NHHandwriting Medium" panose="020F0500000000000000" pitchFamily="34" charset="0"/>
              </a:rPr>
              <a:t>Sweater: ____________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572C10-1DA0-108E-81CA-F045D0126176}"/>
              </a:ext>
            </a:extLst>
          </p:cNvPr>
          <p:cNvSpPr txBox="1"/>
          <p:nvPr/>
        </p:nvSpPr>
        <p:spPr>
          <a:xfrm>
            <a:off x="6205590" y="2020753"/>
            <a:ext cx="30538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>
                <a:latin typeface="NHHandwriting Medium" panose="020F0500000000000000" pitchFamily="34" charset="0"/>
              </a:rPr>
              <a:t>#1</a:t>
            </a:r>
          </a:p>
          <a:p>
            <a:endParaRPr lang="en-AU" sz="4400" dirty="0">
              <a:latin typeface="NHHandwriting Medium" panose="020F0500000000000000" pitchFamily="34" charset="0"/>
            </a:endParaRPr>
          </a:p>
          <a:p>
            <a:br>
              <a:rPr lang="en-AU" sz="4400" dirty="0">
                <a:latin typeface="NHHandwriting Medium" panose="020F0500000000000000" pitchFamily="34" charset="0"/>
              </a:rPr>
            </a:br>
            <a:r>
              <a:rPr lang="en-AU" sz="4400" dirty="0">
                <a:latin typeface="NHHandwriting Medium" panose="020F0500000000000000" pitchFamily="34" charset="0"/>
              </a:rPr>
              <a:t>#3</a:t>
            </a:r>
          </a:p>
          <a:p>
            <a:endParaRPr lang="en-AU" sz="4400" dirty="0">
              <a:latin typeface="NHHandwriting Medium" panose="020F0500000000000000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857C4E-BC85-9962-3B12-10C9874E6FAF}"/>
              </a:ext>
            </a:extLst>
          </p:cNvPr>
          <p:cNvSpPr txBox="1"/>
          <p:nvPr/>
        </p:nvSpPr>
        <p:spPr>
          <a:xfrm>
            <a:off x="9077565" y="1976364"/>
            <a:ext cx="30538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>
                <a:latin typeface="NHHandwriting Medium" panose="020F0500000000000000" pitchFamily="34" charset="0"/>
              </a:rPr>
              <a:t>#2</a:t>
            </a:r>
          </a:p>
          <a:p>
            <a:endParaRPr lang="en-AU" sz="4400" dirty="0">
              <a:latin typeface="NHHandwriting Medium" panose="020F0500000000000000" pitchFamily="34" charset="0"/>
            </a:endParaRPr>
          </a:p>
          <a:p>
            <a:br>
              <a:rPr lang="en-AU" sz="4400" dirty="0">
                <a:latin typeface="NHHandwriting Medium" panose="020F0500000000000000" pitchFamily="34" charset="0"/>
              </a:rPr>
            </a:br>
            <a:r>
              <a:rPr lang="en-AU" sz="4400" dirty="0">
                <a:latin typeface="NHHandwriting Medium" panose="020F0500000000000000" pitchFamily="34" charset="0"/>
              </a:rPr>
              <a:t>#4</a:t>
            </a:r>
          </a:p>
        </p:txBody>
      </p:sp>
      <p:pic>
        <p:nvPicPr>
          <p:cNvPr id="1030" name="Picture 6" descr="Price Tag Clip Art at Clker.com - vector clip art online, royalty free &amp;  public domain">
            <a:extLst>
              <a:ext uri="{FF2B5EF4-FFF2-40B4-BE49-F238E27FC236}">
                <a16:creationId xmlns:a16="http://schemas.microsoft.com/office/drawing/2014/main" id="{3DFDD5B0-FCE7-FD0E-866A-E40A8424B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00781" y="2020753"/>
            <a:ext cx="770758" cy="65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29BC90A-5369-AB3E-ABC3-40196AB187A6}"/>
              </a:ext>
            </a:extLst>
          </p:cNvPr>
          <p:cNvSpPr txBox="1"/>
          <p:nvPr/>
        </p:nvSpPr>
        <p:spPr>
          <a:xfrm rot="2136743">
            <a:off x="8467804" y="2181872"/>
            <a:ext cx="636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>
                <a:latin typeface="NHHandwriting Medium" panose="020F0500000000000000" pitchFamily="34" charset="0"/>
              </a:rPr>
              <a:t>$25</a:t>
            </a:r>
          </a:p>
        </p:txBody>
      </p:sp>
      <p:pic>
        <p:nvPicPr>
          <p:cNvPr id="26" name="Picture 6" descr="Price Tag Clip Art at Clker.com - vector clip art online, royalty free &amp;  public domain">
            <a:extLst>
              <a:ext uri="{FF2B5EF4-FFF2-40B4-BE49-F238E27FC236}">
                <a16:creationId xmlns:a16="http://schemas.microsoft.com/office/drawing/2014/main" id="{C9295951-66C9-1931-3A92-0E94B7792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02467" y="4030832"/>
            <a:ext cx="770758" cy="65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9303B0F-E384-0F8A-F4F2-B8CD7B953E02}"/>
              </a:ext>
            </a:extLst>
          </p:cNvPr>
          <p:cNvSpPr txBox="1"/>
          <p:nvPr/>
        </p:nvSpPr>
        <p:spPr>
          <a:xfrm rot="2136743">
            <a:off x="8469490" y="4191951"/>
            <a:ext cx="636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>
                <a:latin typeface="NHHandwriting Medium" panose="020F0500000000000000" pitchFamily="34" charset="0"/>
              </a:rPr>
              <a:t>$58</a:t>
            </a:r>
          </a:p>
        </p:txBody>
      </p:sp>
      <p:pic>
        <p:nvPicPr>
          <p:cNvPr id="28" name="Picture 6" descr="Price Tag Clip Art at Clker.com - vector clip art online, royalty free &amp;  public domain">
            <a:extLst>
              <a:ext uri="{FF2B5EF4-FFF2-40B4-BE49-F238E27FC236}">
                <a16:creationId xmlns:a16="http://schemas.microsoft.com/office/drawing/2014/main" id="{59A06303-F210-9494-DEC8-61D53372B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72756" y="1976364"/>
            <a:ext cx="770758" cy="65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0CB7A94-C072-BB50-D25D-181FE4EF2179}"/>
              </a:ext>
            </a:extLst>
          </p:cNvPr>
          <p:cNvSpPr txBox="1"/>
          <p:nvPr/>
        </p:nvSpPr>
        <p:spPr>
          <a:xfrm rot="2136743">
            <a:off x="11344908" y="2137483"/>
            <a:ext cx="626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>
                <a:latin typeface="NHHandwriting Medium" panose="020F0500000000000000" pitchFamily="34" charset="0"/>
              </a:rPr>
              <a:t>$12</a:t>
            </a:r>
          </a:p>
        </p:txBody>
      </p:sp>
      <p:pic>
        <p:nvPicPr>
          <p:cNvPr id="32" name="Picture 6" descr="Price Tag Clip Art at Clker.com - vector clip art online, royalty free &amp;  public domain">
            <a:extLst>
              <a:ext uri="{FF2B5EF4-FFF2-40B4-BE49-F238E27FC236}">
                <a16:creationId xmlns:a16="http://schemas.microsoft.com/office/drawing/2014/main" id="{BB8DA113-A1BE-E19F-F2A2-E8674644B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0593" y="4029947"/>
            <a:ext cx="770758" cy="65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57037A17-6484-34BD-ECC8-1B902C6B5596}"/>
              </a:ext>
            </a:extLst>
          </p:cNvPr>
          <p:cNvSpPr txBox="1"/>
          <p:nvPr/>
        </p:nvSpPr>
        <p:spPr>
          <a:xfrm rot="2136743">
            <a:off x="11307616" y="4191066"/>
            <a:ext cx="636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>
                <a:latin typeface="NHHandwriting Medium" panose="020F0500000000000000" pitchFamily="34" charset="0"/>
              </a:rPr>
              <a:t>$34</a:t>
            </a:r>
          </a:p>
        </p:txBody>
      </p:sp>
      <p:pic>
        <p:nvPicPr>
          <p:cNvPr id="34" name="Picture 2" descr="トートバッグのイラスト | 商用OKの無料イラスト素材サイト ツカッテ">
            <a:extLst>
              <a:ext uri="{FF2B5EF4-FFF2-40B4-BE49-F238E27FC236}">
                <a16:creationId xmlns:a16="http://schemas.microsoft.com/office/drawing/2014/main" id="{AE454D80-812D-C3D1-061C-41FA7C5F7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258" y="1637438"/>
            <a:ext cx="1351178" cy="135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 descr="A white t-shirt with a black background&#10;&#10;Description automatically generated">
            <a:extLst>
              <a:ext uri="{FF2B5EF4-FFF2-40B4-BE49-F238E27FC236}">
                <a16:creationId xmlns:a16="http://schemas.microsoft.com/office/drawing/2014/main" id="{53DD5D02-E73F-5BF7-ADA6-21B6450705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741" y="1634852"/>
            <a:ext cx="1351178" cy="1351178"/>
          </a:xfrm>
          <a:prstGeom prst="rect">
            <a:avLst/>
          </a:prstGeom>
        </p:spPr>
      </p:pic>
      <p:pic>
        <p:nvPicPr>
          <p:cNvPr id="38" name="Picture 37" descr="A yellow puffer jacket&#10;&#10;Description automatically generated">
            <a:extLst>
              <a:ext uri="{FF2B5EF4-FFF2-40B4-BE49-F238E27FC236}">
                <a16:creationId xmlns:a16="http://schemas.microsoft.com/office/drawing/2014/main" id="{56409C8A-DE07-0868-449F-C73F94341119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121" y="3591244"/>
            <a:ext cx="1460914" cy="1460914"/>
          </a:xfrm>
          <a:prstGeom prst="rect">
            <a:avLst/>
          </a:prstGeom>
        </p:spPr>
      </p:pic>
      <p:pic>
        <p:nvPicPr>
          <p:cNvPr id="40" name="Picture 39" descr="A brown sweater with a black background&#10;&#10;Description automatically generated">
            <a:extLst>
              <a:ext uri="{FF2B5EF4-FFF2-40B4-BE49-F238E27FC236}">
                <a16:creationId xmlns:a16="http://schemas.microsoft.com/office/drawing/2014/main" id="{376DA3FB-EE32-26AA-0F5C-05B71CD736D7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39" y="3592542"/>
            <a:ext cx="1548087" cy="154808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7636A1E-324B-AF72-239B-690E7E46F52B}"/>
              </a:ext>
            </a:extLst>
          </p:cNvPr>
          <p:cNvSpPr txBox="1"/>
          <p:nvPr/>
        </p:nvSpPr>
        <p:spPr>
          <a:xfrm>
            <a:off x="7432004" y="1360112"/>
            <a:ext cx="76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>
                <a:latin typeface="NHHandwriting Medium" panose="020F0500000000000000" pitchFamily="34" charset="0"/>
              </a:rPr>
              <a:t>BAG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1C88F6-8A12-3B25-5604-E4E5810AA5AC}"/>
              </a:ext>
            </a:extLst>
          </p:cNvPr>
          <p:cNvSpPr txBox="1"/>
          <p:nvPr/>
        </p:nvSpPr>
        <p:spPr>
          <a:xfrm>
            <a:off x="7185944" y="3436227"/>
            <a:ext cx="1257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>
                <a:latin typeface="NHHandwriting Medium" panose="020F0500000000000000" pitchFamily="34" charset="0"/>
              </a:rPr>
              <a:t>JACKET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ECD6DF3-23F8-18DC-1CBE-E7E725315E74}"/>
              </a:ext>
            </a:extLst>
          </p:cNvPr>
          <p:cNvSpPr txBox="1"/>
          <p:nvPr/>
        </p:nvSpPr>
        <p:spPr>
          <a:xfrm>
            <a:off x="9841539" y="3472250"/>
            <a:ext cx="1493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>
                <a:latin typeface="NHHandwriting Medium" panose="020F0500000000000000" pitchFamily="34" charset="0"/>
              </a:rPr>
              <a:t>SWEATER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79DEBAA-C9E8-8B91-64F3-F1AE3FA0C17E}"/>
              </a:ext>
            </a:extLst>
          </p:cNvPr>
          <p:cNvSpPr txBox="1"/>
          <p:nvPr/>
        </p:nvSpPr>
        <p:spPr>
          <a:xfrm>
            <a:off x="9957910" y="1369401"/>
            <a:ext cx="125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>
                <a:latin typeface="NHHandwriting Medium" panose="020F0500000000000000" pitchFamily="34" charset="0"/>
              </a:rPr>
              <a:t>T-SHIRT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648F0F-CC59-3735-ED45-FBD4308AB9B5}"/>
              </a:ext>
            </a:extLst>
          </p:cNvPr>
          <p:cNvSpPr txBox="1"/>
          <p:nvPr/>
        </p:nvSpPr>
        <p:spPr>
          <a:xfrm>
            <a:off x="2673079" y="942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latin typeface="K Gothic" panose="02000609000000000000" pitchFamily="49" charset="-128"/>
                <a:ea typeface="K Gothic" panose="02000609000000000000" pitchFamily="49" charset="-128"/>
              </a:rPr>
              <a:t>買い物リスト</a:t>
            </a:r>
            <a:endParaRPr lang="en-AU" sz="2000" b="1" dirty="0">
              <a:latin typeface="K Gothic" panose="02000609000000000000" pitchFamily="49" charset="-128"/>
              <a:ea typeface="K Gothic" panose="02000609000000000000" pitchFamily="49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503720-155C-ACF5-35F4-4C994C963E21}"/>
              </a:ext>
            </a:extLst>
          </p:cNvPr>
          <p:cNvSpPr txBox="1"/>
          <p:nvPr/>
        </p:nvSpPr>
        <p:spPr>
          <a:xfrm>
            <a:off x="8038817" y="-2044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latin typeface="K Gothic" panose="02000609000000000000" pitchFamily="49" charset="-128"/>
                <a:ea typeface="K Gothic" panose="02000609000000000000" pitchFamily="49" charset="-128"/>
              </a:rPr>
              <a:t>自分の店</a:t>
            </a:r>
            <a:endParaRPr lang="en-AU" sz="2000" b="1" dirty="0">
              <a:latin typeface="K Gothic" panose="02000609000000000000" pitchFamily="49" charset="-128"/>
              <a:ea typeface="K Gothic" panose="0200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795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rown sweater with a black background&#10;&#10;Description automatically generated">
            <a:extLst>
              <a:ext uri="{FF2B5EF4-FFF2-40B4-BE49-F238E27FC236}">
                <a16:creationId xmlns:a16="http://schemas.microsoft.com/office/drawing/2014/main" id="{712255A0-7F25-0690-0492-72642B48DCF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715" y="1544715"/>
            <a:ext cx="3768570" cy="37685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6002AD-29E8-A8C8-9A50-5B43CB5B26AC}"/>
              </a:ext>
            </a:extLst>
          </p:cNvPr>
          <p:cNvSpPr txBox="1"/>
          <p:nvPr/>
        </p:nvSpPr>
        <p:spPr>
          <a:xfrm>
            <a:off x="5401337" y="2843074"/>
            <a:ext cx="13893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800" dirty="0">
                <a:ln w="38100">
                  <a:solidFill>
                    <a:schemeClr val="tx1"/>
                  </a:solidFill>
                </a:ln>
                <a:solidFill>
                  <a:srgbClr val="FF0000"/>
                </a:solidFill>
                <a:latin typeface="Porky's" panose="00000700000000000000" pitchFamily="2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72425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58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K Gothic</vt:lpstr>
      <vt:lpstr>Arial</vt:lpstr>
      <vt:lpstr>Calibri</vt:lpstr>
      <vt:lpstr>Calibri Light</vt:lpstr>
      <vt:lpstr>NHHandwriting Medium</vt:lpstr>
      <vt:lpstr>Porky's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MCCANN</dc:creator>
  <cp:lastModifiedBy>STEPHANIE MCCANN</cp:lastModifiedBy>
  <cp:revision>5</cp:revision>
  <dcterms:created xsi:type="dcterms:W3CDTF">2023-11-30T01:05:48Z</dcterms:created>
  <dcterms:modified xsi:type="dcterms:W3CDTF">2023-12-04T01:09:41Z</dcterms:modified>
</cp:coreProperties>
</file>