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3" r:id="rId7"/>
    <p:sldId id="264" r:id="rId8"/>
    <p:sldId id="265" r:id="rId9"/>
    <p:sldId id="267" r:id="rId10"/>
    <p:sldId id="266" r:id="rId11"/>
    <p:sldId id="260" r:id="rId12"/>
    <p:sldId id="270" r:id="rId13"/>
    <p:sldId id="269" r:id="rId14"/>
    <p:sldId id="262" r:id="rId15"/>
    <p:sldId id="271" r:id="rId16"/>
    <p:sldId id="268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2DD8-7612-4628-88EA-5F4A44EA2224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8A5-186F-4210-8151-C0EAF5BD8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39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2DD8-7612-4628-88EA-5F4A44EA2224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8A5-186F-4210-8151-C0EAF5BD8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1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2DD8-7612-4628-88EA-5F4A44EA2224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8A5-186F-4210-8151-C0EAF5BD8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82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2DD8-7612-4628-88EA-5F4A44EA2224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8A5-186F-4210-8151-C0EAF5BD8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61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2DD8-7612-4628-88EA-5F4A44EA2224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8A5-186F-4210-8151-C0EAF5BD8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91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2DD8-7612-4628-88EA-5F4A44EA2224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8A5-186F-4210-8151-C0EAF5BD8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58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2DD8-7612-4628-88EA-5F4A44EA2224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8A5-186F-4210-8151-C0EAF5BD8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01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2DD8-7612-4628-88EA-5F4A44EA2224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8A5-186F-4210-8151-C0EAF5BD8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73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2DD8-7612-4628-88EA-5F4A44EA2224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8A5-186F-4210-8151-C0EAF5BD8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27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2DD8-7612-4628-88EA-5F4A44EA2224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8A5-186F-4210-8151-C0EAF5BD8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75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2DD8-7612-4628-88EA-5F4A44EA2224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E8A5-186F-4210-8151-C0EAF5BD8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12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42DD8-7612-4628-88EA-5F4A44EA2224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CE8A5-186F-4210-8151-C0EAF5BD8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01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517557" y="1513812"/>
            <a:ext cx="70541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 smtClean="0"/>
              <a:t>On/In/By/Under</a:t>
            </a:r>
            <a:endParaRPr kumimoji="1" lang="ja-JP" altLang="en-US" sz="66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27220" y="3536853"/>
            <a:ext cx="53821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 smtClean="0"/>
              <a:t>GAME!</a:t>
            </a:r>
            <a:endParaRPr kumimoji="1" lang="ja-JP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9367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77454" y="1058780"/>
            <a:ext cx="4596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Under</a:t>
            </a:r>
            <a:r>
              <a:rPr kumimoji="1" lang="en-US" altLang="ja-JP" sz="6600" b="1" dirty="0"/>
              <a:t>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Piano</a:t>
            </a:r>
            <a:endParaRPr kumimoji="1" lang="ja-JP" altLang="en-US" sz="6600" b="1" dirty="0"/>
          </a:p>
        </p:txBody>
      </p:sp>
      <p:pic>
        <p:nvPicPr>
          <p:cNvPr id="9218" name="Picture 2" descr="under the pia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249" y="2635668"/>
            <a:ext cx="4592888" cy="383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89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77454" y="1058780"/>
            <a:ext cx="4596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By</a:t>
            </a:r>
            <a:r>
              <a:rPr kumimoji="1" lang="en-US" altLang="ja-JP" sz="6600" b="1" dirty="0"/>
              <a:t>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Car</a:t>
            </a:r>
            <a:endParaRPr kumimoji="1" lang="ja-JP" altLang="en-US" sz="6600" b="1" dirty="0"/>
          </a:p>
        </p:txBody>
      </p:sp>
      <p:pic>
        <p:nvPicPr>
          <p:cNvPr id="3074" name="Picture 2" descr="by the 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079" y="3593996"/>
            <a:ext cx="4110037" cy="326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74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utin GIFs | Teno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208" y="761098"/>
            <a:ext cx="3815062" cy="51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87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77454" y="1058780"/>
            <a:ext cx="4596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On</a:t>
            </a:r>
            <a:r>
              <a:rPr kumimoji="1" lang="en-US" altLang="ja-JP" sz="6600" b="1" dirty="0"/>
              <a:t>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Table</a:t>
            </a:r>
            <a:endParaRPr kumimoji="1" lang="ja-JP" altLang="en-US" sz="6600" b="1" dirty="0"/>
          </a:p>
        </p:txBody>
      </p:sp>
      <p:pic>
        <p:nvPicPr>
          <p:cNvPr id="12290" name="Picture 2" descr="on the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4" y="2635668"/>
            <a:ext cx="3973678" cy="397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28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77454" y="1058780"/>
            <a:ext cx="4596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Under</a:t>
            </a:r>
            <a:r>
              <a:rPr kumimoji="1" lang="en-US" altLang="ja-JP" sz="6600" b="1" dirty="0"/>
              <a:t>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Tree</a:t>
            </a:r>
            <a:endParaRPr kumimoji="1" lang="ja-JP" altLang="en-US" sz="6600" b="1" dirty="0"/>
          </a:p>
        </p:txBody>
      </p:sp>
      <p:pic>
        <p:nvPicPr>
          <p:cNvPr id="5122" name="Picture 2" descr="under the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454" y="2759272"/>
            <a:ext cx="4267197" cy="394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25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77454" y="1058780"/>
            <a:ext cx="4596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 smtClean="0"/>
              <a:t>By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 smtClean="0"/>
              <a:t>Table</a:t>
            </a:r>
            <a:endParaRPr kumimoji="1" lang="ja-JP" altLang="en-US" sz="6600" b="1" dirty="0"/>
          </a:p>
        </p:txBody>
      </p:sp>
      <p:pic>
        <p:nvPicPr>
          <p:cNvPr id="2050" name="Picture 2" descr="by the de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114" y="2680850"/>
            <a:ext cx="5019632" cy="360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79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77454" y="1058780"/>
            <a:ext cx="4596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Under</a:t>
            </a:r>
            <a:r>
              <a:rPr kumimoji="1" lang="en-US" altLang="ja-JP" sz="6600" b="1" dirty="0"/>
              <a:t>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Umbrella</a:t>
            </a:r>
            <a:endParaRPr kumimoji="1" lang="ja-JP" altLang="en-US" sz="6600" b="1" dirty="0"/>
          </a:p>
        </p:txBody>
      </p:sp>
      <p:pic>
        <p:nvPicPr>
          <p:cNvPr id="11266" name="Picture 2" descr="under the umbrel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127" y="2241197"/>
            <a:ext cx="3784098" cy="4300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24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77454" y="1058780"/>
            <a:ext cx="4596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 smtClean="0"/>
              <a:t>In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 smtClean="0"/>
              <a:t>Box</a:t>
            </a:r>
            <a:endParaRPr kumimoji="1" lang="ja-JP" altLang="en-US" sz="6600" b="1" dirty="0"/>
          </a:p>
        </p:txBody>
      </p:sp>
      <p:pic>
        <p:nvPicPr>
          <p:cNvPr id="3074" name="Picture 2" descr="in the 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783" y="2746375"/>
            <a:ext cx="4594299" cy="341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3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77454" y="1058780"/>
            <a:ext cx="4596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 smtClean="0"/>
              <a:t>On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T</a:t>
            </a:r>
            <a:r>
              <a:rPr lang="en-US" altLang="ja-JP" sz="6600" b="1" dirty="0" smtClean="0"/>
              <a:t>oilet</a:t>
            </a:r>
            <a:endParaRPr kumimoji="1" lang="ja-JP" altLang="en-US" sz="6600" b="1" dirty="0"/>
          </a:p>
        </p:txBody>
      </p:sp>
      <p:pic>
        <p:nvPicPr>
          <p:cNvPr id="4098" name="Picture 2" descr="on the toil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198" y="2307889"/>
            <a:ext cx="4434600" cy="455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85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77454" y="1058780"/>
            <a:ext cx="4596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 smtClean="0"/>
              <a:t>By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 smtClean="0"/>
              <a:t>Chair</a:t>
            </a:r>
            <a:endParaRPr kumimoji="1" lang="ja-JP" altLang="en-US" sz="6600" b="1" dirty="0"/>
          </a:p>
        </p:txBody>
      </p:sp>
      <p:pic>
        <p:nvPicPr>
          <p:cNvPr id="5122" name="Picture 2" descr="by the cha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923" y="2680852"/>
            <a:ext cx="3701585" cy="387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28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4749" y="3081175"/>
            <a:ext cx="4897946" cy="3518685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077454" y="1058780"/>
            <a:ext cx="29998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b="1" dirty="0"/>
              <a:t>By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Table</a:t>
            </a:r>
            <a:endParaRPr kumimoji="1" lang="ja-JP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5479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77454" y="1058780"/>
            <a:ext cx="4596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 smtClean="0"/>
              <a:t>By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 smtClean="0"/>
              <a:t>House</a:t>
            </a:r>
            <a:endParaRPr kumimoji="1" lang="ja-JP" altLang="en-US" sz="6600" b="1" dirty="0"/>
          </a:p>
        </p:txBody>
      </p:sp>
      <p:pic>
        <p:nvPicPr>
          <p:cNvPr id="6146" name="Picture 2" descr="by the 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412" y="2654335"/>
            <a:ext cx="3931713" cy="393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7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77454" y="1058780"/>
            <a:ext cx="4596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On</a:t>
            </a:r>
            <a:r>
              <a:rPr kumimoji="1" lang="en-US" altLang="ja-JP" sz="6600" b="1" dirty="0"/>
              <a:t>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Bed</a:t>
            </a:r>
            <a:endParaRPr kumimoji="1" lang="ja-JP" altLang="en-US" sz="6600" b="1" dirty="0"/>
          </a:p>
        </p:txBody>
      </p:sp>
      <p:pic>
        <p:nvPicPr>
          <p:cNvPr id="2050" name="Picture 2" descr="on the b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2978985"/>
            <a:ext cx="4629819" cy="302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30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77454" y="1058780"/>
            <a:ext cx="4596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Under</a:t>
            </a:r>
            <a:r>
              <a:rPr kumimoji="1" lang="en-US" altLang="ja-JP" sz="6600" b="1" dirty="0"/>
              <a:t>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Chair</a:t>
            </a:r>
            <a:endParaRPr kumimoji="1" lang="ja-JP" altLang="en-US" sz="6600" b="1" dirty="0"/>
          </a:p>
        </p:txBody>
      </p:sp>
      <p:pic>
        <p:nvPicPr>
          <p:cNvPr id="1026" name="Picture 2" descr="under the cha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221" y="2594253"/>
            <a:ext cx="3069056" cy="432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94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77454" y="1058780"/>
            <a:ext cx="4596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In</a:t>
            </a:r>
            <a:r>
              <a:rPr kumimoji="1" lang="en-US" altLang="ja-JP" sz="6600" b="1" dirty="0"/>
              <a:t>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House</a:t>
            </a:r>
            <a:endParaRPr kumimoji="1" lang="ja-JP" altLang="en-US" sz="6600" b="1" dirty="0"/>
          </a:p>
        </p:txBody>
      </p:sp>
      <p:pic>
        <p:nvPicPr>
          <p:cNvPr id="4098" name="Picture 2" descr="in the 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079" y="2847813"/>
            <a:ext cx="3213267" cy="367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72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77454" y="1058780"/>
            <a:ext cx="4596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In</a:t>
            </a:r>
            <a:r>
              <a:rPr kumimoji="1" lang="en-US" altLang="ja-JP" sz="6600" b="1" dirty="0"/>
              <a:t>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Car</a:t>
            </a:r>
            <a:endParaRPr kumimoji="1" lang="ja-JP" altLang="en-US" sz="6600" b="1" dirty="0"/>
          </a:p>
        </p:txBody>
      </p:sp>
      <p:pic>
        <p:nvPicPr>
          <p:cNvPr id="6146" name="Picture 2" descr="in the 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269" y="2421169"/>
            <a:ext cx="4167773" cy="379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34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77454" y="1058780"/>
            <a:ext cx="4596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On</a:t>
            </a:r>
            <a:r>
              <a:rPr kumimoji="1" lang="en-US" altLang="ja-JP" sz="6600" b="1" dirty="0"/>
              <a:t>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Chair</a:t>
            </a:r>
            <a:endParaRPr kumimoji="1" lang="ja-JP" altLang="en-US" sz="6600" b="1" dirty="0"/>
          </a:p>
        </p:txBody>
      </p:sp>
      <p:pic>
        <p:nvPicPr>
          <p:cNvPr id="7170" name="Picture 2" descr="on the cha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657" y="2082215"/>
            <a:ext cx="3660858" cy="432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93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77454" y="1058780"/>
            <a:ext cx="4596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Under</a:t>
            </a:r>
            <a:r>
              <a:rPr kumimoji="1" lang="en-US" altLang="ja-JP" sz="6600" b="1" dirty="0"/>
              <a:t>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Table</a:t>
            </a:r>
            <a:endParaRPr kumimoji="1" lang="ja-JP" altLang="en-US" sz="6600" b="1" dirty="0"/>
          </a:p>
        </p:txBody>
      </p:sp>
      <p:pic>
        <p:nvPicPr>
          <p:cNvPr id="8194" name="Picture 2" descr="under the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403" y="2913278"/>
            <a:ext cx="4421271" cy="362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39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77454" y="1058780"/>
            <a:ext cx="45960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On</a:t>
            </a:r>
            <a:r>
              <a:rPr kumimoji="1" lang="en-US" altLang="ja-JP" sz="6600" b="1" dirty="0"/>
              <a:t> the</a:t>
            </a:r>
            <a:endParaRPr kumimoji="1" lang="ja-JP" altLang="en-US" sz="6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6021" y="1949661"/>
            <a:ext cx="62724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b="1" dirty="0"/>
              <a:t>House</a:t>
            </a:r>
            <a:endParaRPr kumimoji="1" lang="ja-JP" altLang="en-US" sz="6600" b="1" dirty="0"/>
          </a:p>
        </p:txBody>
      </p:sp>
      <p:pic>
        <p:nvPicPr>
          <p:cNvPr id="10242" name="Picture 2" descr="on the h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961" y="2335763"/>
            <a:ext cx="3442702" cy="420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87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57</Words>
  <Application>Microsoft Office PowerPoint</Application>
  <PresentationFormat>ワイド画面</PresentationFormat>
  <Paragraphs>38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4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5</cp:revision>
  <dcterms:created xsi:type="dcterms:W3CDTF">2022-06-10T04:32:02Z</dcterms:created>
  <dcterms:modified xsi:type="dcterms:W3CDTF">2022-06-15T03:01:03Z</dcterms:modified>
</cp:coreProperties>
</file>