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9906000" cy="6858000" type="A4"/>
  <p:notesSz cx="9869488"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9" autoAdjust="0"/>
    <p:restoredTop sz="94660"/>
  </p:normalViewPr>
  <p:slideViewPr>
    <p:cSldViewPr snapToGrid="0">
      <p:cViewPr varScale="1">
        <p:scale>
          <a:sx n="63" d="100"/>
          <a:sy n="63" d="100"/>
        </p:scale>
        <p:origin x="122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1E8ABFF-ADF9-444A-B689-258B72E45BCA}" type="datetimeFigureOut">
              <a:rPr lang="en-CA" smtClean="0"/>
              <a:t>2023-09-05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F1F519-455F-4278-89A8-9A671312C806}" type="slidenum">
              <a:rPr lang="en-CA" smtClean="0"/>
              <a:t>‹#›</a:t>
            </a:fld>
            <a:endParaRPr lang="en-CA"/>
          </a:p>
        </p:txBody>
      </p:sp>
    </p:spTree>
    <p:extLst>
      <p:ext uri="{BB962C8B-B14F-4D97-AF65-F5344CB8AC3E}">
        <p14:creationId xmlns:p14="http://schemas.microsoft.com/office/powerpoint/2010/main" val="3599988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1E8ABFF-ADF9-444A-B689-258B72E45BCA}" type="datetimeFigureOut">
              <a:rPr lang="en-CA" smtClean="0"/>
              <a:t>2023-09-05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F1F519-455F-4278-89A8-9A671312C806}" type="slidenum">
              <a:rPr lang="en-CA" smtClean="0"/>
              <a:t>‹#›</a:t>
            </a:fld>
            <a:endParaRPr lang="en-CA"/>
          </a:p>
        </p:txBody>
      </p:sp>
    </p:spTree>
    <p:extLst>
      <p:ext uri="{BB962C8B-B14F-4D97-AF65-F5344CB8AC3E}">
        <p14:creationId xmlns:p14="http://schemas.microsoft.com/office/powerpoint/2010/main" val="1517665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1E8ABFF-ADF9-444A-B689-258B72E45BCA}" type="datetimeFigureOut">
              <a:rPr lang="en-CA" smtClean="0"/>
              <a:t>2023-09-05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F1F519-455F-4278-89A8-9A671312C806}" type="slidenum">
              <a:rPr lang="en-CA" smtClean="0"/>
              <a:t>‹#›</a:t>
            </a:fld>
            <a:endParaRPr lang="en-CA"/>
          </a:p>
        </p:txBody>
      </p:sp>
    </p:spTree>
    <p:extLst>
      <p:ext uri="{BB962C8B-B14F-4D97-AF65-F5344CB8AC3E}">
        <p14:creationId xmlns:p14="http://schemas.microsoft.com/office/powerpoint/2010/main" val="2735819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1E8ABFF-ADF9-444A-B689-258B72E45BCA}" type="datetimeFigureOut">
              <a:rPr lang="en-CA" smtClean="0"/>
              <a:t>2023-09-05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F1F519-455F-4278-89A8-9A671312C806}" type="slidenum">
              <a:rPr lang="en-CA" smtClean="0"/>
              <a:t>‹#›</a:t>
            </a:fld>
            <a:endParaRPr lang="en-CA"/>
          </a:p>
        </p:txBody>
      </p:sp>
    </p:spTree>
    <p:extLst>
      <p:ext uri="{BB962C8B-B14F-4D97-AF65-F5344CB8AC3E}">
        <p14:creationId xmlns:p14="http://schemas.microsoft.com/office/powerpoint/2010/main" val="3627151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1E8ABFF-ADF9-444A-B689-258B72E45BCA}" type="datetimeFigureOut">
              <a:rPr lang="en-CA" smtClean="0"/>
              <a:t>2023-09-05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F1F519-455F-4278-89A8-9A671312C806}" type="slidenum">
              <a:rPr lang="en-CA" smtClean="0"/>
              <a:t>‹#›</a:t>
            </a:fld>
            <a:endParaRPr lang="en-CA"/>
          </a:p>
        </p:txBody>
      </p:sp>
    </p:spTree>
    <p:extLst>
      <p:ext uri="{BB962C8B-B14F-4D97-AF65-F5344CB8AC3E}">
        <p14:creationId xmlns:p14="http://schemas.microsoft.com/office/powerpoint/2010/main" val="62123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1E8ABFF-ADF9-444A-B689-258B72E45BCA}" type="datetimeFigureOut">
              <a:rPr lang="en-CA" smtClean="0"/>
              <a:t>2023-09-05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F1F519-455F-4278-89A8-9A671312C806}" type="slidenum">
              <a:rPr lang="en-CA" smtClean="0"/>
              <a:t>‹#›</a:t>
            </a:fld>
            <a:endParaRPr lang="en-CA"/>
          </a:p>
        </p:txBody>
      </p:sp>
    </p:spTree>
    <p:extLst>
      <p:ext uri="{BB962C8B-B14F-4D97-AF65-F5344CB8AC3E}">
        <p14:creationId xmlns:p14="http://schemas.microsoft.com/office/powerpoint/2010/main" val="3933928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1E8ABFF-ADF9-444A-B689-258B72E45BCA}" type="datetimeFigureOut">
              <a:rPr lang="en-CA" smtClean="0"/>
              <a:t>2023-09-05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3F1F519-455F-4278-89A8-9A671312C806}" type="slidenum">
              <a:rPr lang="en-CA" smtClean="0"/>
              <a:t>‹#›</a:t>
            </a:fld>
            <a:endParaRPr lang="en-CA"/>
          </a:p>
        </p:txBody>
      </p:sp>
    </p:spTree>
    <p:extLst>
      <p:ext uri="{BB962C8B-B14F-4D97-AF65-F5344CB8AC3E}">
        <p14:creationId xmlns:p14="http://schemas.microsoft.com/office/powerpoint/2010/main" val="22749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1E8ABFF-ADF9-444A-B689-258B72E45BCA}" type="datetimeFigureOut">
              <a:rPr lang="en-CA" smtClean="0"/>
              <a:t>2023-09-05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3F1F519-455F-4278-89A8-9A671312C806}" type="slidenum">
              <a:rPr lang="en-CA" smtClean="0"/>
              <a:t>‹#›</a:t>
            </a:fld>
            <a:endParaRPr lang="en-CA"/>
          </a:p>
        </p:txBody>
      </p:sp>
    </p:spTree>
    <p:extLst>
      <p:ext uri="{BB962C8B-B14F-4D97-AF65-F5344CB8AC3E}">
        <p14:creationId xmlns:p14="http://schemas.microsoft.com/office/powerpoint/2010/main" val="160767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8ABFF-ADF9-444A-B689-258B72E45BCA}" type="datetimeFigureOut">
              <a:rPr lang="en-CA" smtClean="0"/>
              <a:t>2023-09-05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3F1F519-455F-4278-89A8-9A671312C806}" type="slidenum">
              <a:rPr lang="en-CA" smtClean="0"/>
              <a:t>‹#›</a:t>
            </a:fld>
            <a:endParaRPr lang="en-CA"/>
          </a:p>
        </p:txBody>
      </p:sp>
    </p:spTree>
    <p:extLst>
      <p:ext uri="{BB962C8B-B14F-4D97-AF65-F5344CB8AC3E}">
        <p14:creationId xmlns:p14="http://schemas.microsoft.com/office/powerpoint/2010/main" val="1811458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1E8ABFF-ADF9-444A-B689-258B72E45BCA}" type="datetimeFigureOut">
              <a:rPr lang="en-CA" smtClean="0"/>
              <a:t>2023-09-05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F1F519-455F-4278-89A8-9A671312C806}" type="slidenum">
              <a:rPr lang="en-CA" smtClean="0"/>
              <a:t>‹#›</a:t>
            </a:fld>
            <a:endParaRPr lang="en-CA"/>
          </a:p>
        </p:txBody>
      </p:sp>
    </p:spTree>
    <p:extLst>
      <p:ext uri="{BB962C8B-B14F-4D97-AF65-F5344CB8AC3E}">
        <p14:creationId xmlns:p14="http://schemas.microsoft.com/office/powerpoint/2010/main" val="2816083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1E8ABFF-ADF9-444A-B689-258B72E45BCA}" type="datetimeFigureOut">
              <a:rPr lang="en-CA" smtClean="0"/>
              <a:t>2023-09-05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F1F519-455F-4278-89A8-9A671312C806}" type="slidenum">
              <a:rPr lang="en-CA" smtClean="0"/>
              <a:t>‹#›</a:t>
            </a:fld>
            <a:endParaRPr lang="en-CA"/>
          </a:p>
        </p:txBody>
      </p:sp>
    </p:spTree>
    <p:extLst>
      <p:ext uri="{BB962C8B-B14F-4D97-AF65-F5344CB8AC3E}">
        <p14:creationId xmlns:p14="http://schemas.microsoft.com/office/powerpoint/2010/main" val="2291741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8ABFF-ADF9-444A-B689-258B72E45BCA}" type="datetimeFigureOut">
              <a:rPr lang="en-CA" smtClean="0"/>
              <a:t>2023-09-05</a:t>
            </a:fld>
            <a:endParaRPr lang="en-CA"/>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1F519-455F-4278-89A8-9A671312C806}" type="slidenum">
              <a:rPr lang="en-CA" smtClean="0"/>
              <a:t>‹#›</a:t>
            </a:fld>
            <a:endParaRPr lang="en-CA"/>
          </a:p>
        </p:txBody>
      </p:sp>
    </p:spTree>
    <p:extLst>
      <p:ext uri="{BB962C8B-B14F-4D97-AF65-F5344CB8AC3E}">
        <p14:creationId xmlns:p14="http://schemas.microsoft.com/office/powerpoint/2010/main" val="1527404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156" y="919183"/>
            <a:ext cx="5282247" cy="5254150"/>
          </a:xfrm>
          <a:prstGeom prst="rect">
            <a:avLst/>
          </a:prstGeom>
        </p:spPr>
      </p:pic>
      <p:sp>
        <p:nvSpPr>
          <p:cNvPr id="4" name="テキスト ボックス 3"/>
          <p:cNvSpPr txBox="1"/>
          <p:nvPr/>
        </p:nvSpPr>
        <p:spPr>
          <a:xfrm>
            <a:off x="6125028" y="3347681"/>
            <a:ext cx="2278743" cy="307777"/>
          </a:xfrm>
          <a:prstGeom prst="rect">
            <a:avLst/>
          </a:prstGeom>
          <a:noFill/>
        </p:spPr>
        <p:txBody>
          <a:bodyPr wrap="square" rtlCol="0">
            <a:spAutoFit/>
          </a:bodyPr>
          <a:lstStyle/>
          <a:p>
            <a:endParaRPr lang="en-CA" sz="1400" dirty="0"/>
          </a:p>
        </p:txBody>
      </p:sp>
      <p:pic>
        <p:nvPicPr>
          <p:cNvPr id="5" name="図 4"/>
          <p:cNvPicPr>
            <a:picLocks noChangeAspect="1"/>
          </p:cNvPicPr>
          <p:nvPr/>
        </p:nvPicPr>
        <p:blipFill>
          <a:blip r:embed="rId3"/>
          <a:stretch>
            <a:fillRect/>
          </a:stretch>
        </p:blipFill>
        <p:spPr>
          <a:xfrm rot="5400000">
            <a:off x="5010649" y="1922376"/>
            <a:ext cx="5806617" cy="4064632"/>
          </a:xfrm>
          <a:prstGeom prst="rect">
            <a:avLst/>
          </a:prstGeom>
        </p:spPr>
      </p:pic>
      <p:sp>
        <p:nvSpPr>
          <p:cNvPr id="6" name="テキスト ボックス 5"/>
          <p:cNvSpPr txBox="1"/>
          <p:nvPr/>
        </p:nvSpPr>
        <p:spPr>
          <a:xfrm>
            <a:off x="6299200" y="1346200"/>
            <a:ext cx="1460500" cy="1200329"/>
          </a:xfrm>
          <a:prstGeom prst="rect">
            <a:avLst/>
          </a:prstGeom>
          <a:noFill/>
        </p:spPr>
        <p:txBody>
          <a:bodyPr wrap="square" rtlCol="0">
            <a:spAutoFit/>
          </a:bodyPr>
          <a:lstStyle/>
          <a:p>
            <a:r>
              <a:rPr lang="en-US" dirty="0" smtClean="0">
                <a:latin typeface="Arial Narrow" panose="020B0606020202030204" pitchFamily="34" charset="0"/>
              </a:rPr>
              <a:t>1. Ask a question and get a </a:t>
            </a:r>
            <a:r>
              <a:rPr lang="en-US" i="1" dirty="0" smtClean="0">
                <a:latin typeface="Arial Narrow" panose="020B0606020202030204" pitchFamily="34" charset="0"/>
              </a:rPr>
              <a:t>yes or no</a:t>
            </a:r>
            <a:r>
              <a:rPr lang="en-US" dirty="0" smtClean="0">
                <a:latin typeface="Arial Narrow" panose="020B0606020202030204" pitchFamily="34" charset="0"/>
              </a:rPr>
              <a:t> answer.</a:t>
            </a:r>
            <a:endParaRPr lang="en-CA" dirty="0">
              <a:latin typeface="Arial Narrow" panose="020B0606020202030204" pitchFamily="34" charset="0"/>
            </a:endParaRPr>
          </a:p>
        </p:txBody>
      </p:sp>
      <p:sp>
        <p:nvSpPr>
          <p:cNvPr id="7" name="テキスト ボックス 6"/>
          <p:cNvSpPr txBox="1"/>
          <p:nvPr/>
        </p:nvSpPr>
        <p:spPr>
          <a:xfrm>
            <a:off x="8122737" y="1346200"/>
            <a:ext cx="1460500" cy="1477328"/>
          </a:xfrm>
          <a:prstGeom prst="rect">
            <a:avLst/>
          </a:prstGeom>
          <a:noFill/>
        </p:spPr>
        <p:txBody>
          <a:bodyPr wrap="square" rtlCol="0">
            <a:spAutoFit/>
          </a:bodyPr>
          <a:lstStyle/>
          <a:p>
            <a:r>
              <a:rPr lang="en-US" dirty="0">
                <a:latin typeface="Arial Narrow" panose="020B0606020202030204" pitchFamily="34" charset="0"/>
              </a:rPr>
              <a:t>2</a:t>
            </a:r>
            <a:r>
              <a:rPr lang="en-US" dirty="0" smtClean="0">
                <a:latin typeface="Arial Narrow" panose="020B0606020202030204" pitchFamily="34" charset="0"/>
              </a:rPr>
              <a:t>. Ask a question and get an answer that has a </a:t>
            </a:r>
            <a:r>
              <a:rPr lang="en-US" i="1" dirty="0" smtClean="0">
                <a:latin typeface="Arial Narrow" panose="020B0606020202030204" pitchFamily="34" charset="0"/>
              </a:rPr>
              <a:t>number</a:t>
            </a:r>
            <a:r>
              <a:rPr lang="en-US" dirty="0" smtClean="0">
                <a:latin typeface="Arial Narrow" panose="020B0606020202030204" pitchFamily="34" charset="0"/>
              </a:rPr>
              <a:t>.</a:t>
            </a:r>
            <a:endParaRPr lang="en-CA" dirty="0">
              <a:latin typeface="Arial Narrow" panose="020B0606020202030204" pitchFamily="34" charset="0"/>
            </a:endParaRPr>
          </a:p>
        </p:txBody>
      </p:sp>
      <p:sp>
        <p:nvSpPr>
          <p:cNvPr id="8" name="テキスト ボックス 7"/>
          <p:cNvSpPr txBox="1"/>
          <p:nvPr/>
        </p:nvSpPr>
        <p:spPr>
          <a:xfrm>
            <a:off x="6278520" y="3175000"/>
            <a:ext cx="1460500" cy="1200329"/>
          </a:xfrm>
          <a:prstGeom prst="rect">
            <a:avLst/>
          </a:prstGeom>
          <a:noFill/>
        </p:spPr>
        <p:txBody>
          <a:bodyPr wrap="square" rtlCol="0">
            <a:spAutoFit/>
          </a:bodyPr>
          <a:lstStyle/>
          <a:p>
            <a:r>
              <a:rPr lang="en-US" dirty="0">
                <a:latin typeface="Arial Narrow" panose="020B0606020202030204" pitchFamily="34" charset="0"/>
              </a:rPr>
              <a:t>3</a:t>
            </a:r>
            <a:r>
              <a:rPr lang="en-US" dirty="0" smtClean="0">
                <a:latin typeface="Arial Narrow" panose="020B0606020202030204" pitchFamily="34" charset="0"/>
              </a:rPr>
              <a:t>. Ask a question and get a </a:t>
            </a:r>
            <a:r>
              <a:rPr lang="en-US" i="1" dirty="0" smtClean="0">
                <a:latin typeface="Arial Narrow" panose="020B0606020202030204" pitchFamily="34" charset="0"/>
              </a:rPr>
              <a:t>place </a:t>
            </a:r>
            <a:r>
              <a:rPr lang="en-US" dirty="0" smtClean="0">
                <a:latin typeface="Arial Narrow" panose="020B0606020202030204" pitchFamily="34" charset="0"/>
              </a:rPr>
              <a:t>for the answer.</a:t>
            </a:r>
            <a:endParaRPr lang="en-CA" dirty="0">
              <a:latin typeface="Arial Narrow" panose="020B0606020202030204" pitchFamily="34" charset="0"/>
            </a:endParaRPr>
          </a:p>
        </p:txBody>
      </p:sp>
      <p:sp>
        <p:nvSpPr>
          <p:cNvPr id="9" name="テキスト ボックス 8"/>
          <p:cNvSpPr txBox="1"/>
          <p:nvPr/>
        </p:nvSpPr>
        <p:spPr>
          <a:xfrm>
            <a:off x="8087900" y="3175000"/>
            <a:ext cx="1460500" cy="1200329"/>
          </a:xfrm>
          <a:prstGeom prst="rect">
            <a:avLst/>
          </a:prstGeom>
          <a:noFill/>
        </p:spPr>
        <p:txBody>
          <a:bodyPr wrap="square" rtlCol="0">
            <a:spAutoFit/>
          </a:bodyPr>
          <a:lstStyle/>
          <a:p>
            <a:r>
              <a:rPr lang="en-US" dirty="0">
                <a:latin typeface="Arial Narrow" panose="020B0606020202030204" pitchFamily="34" charset="0"/>
              </a:rPr>
              <a:t>4</a:t>
            </a:r>
            <a:r>
              <a:rPr lang="en-US" dirty="0" smtClean="0">
                <a:latin typeface="Arial Narrow" panose="020B0606020202030204" pitchFamily="34" charset="0"/>
              </a:rPr>
              <a:t>. Ask a question starting with “</a:t>
            </a:r>
            <a:r>
              <a:rPr lang="en-US" i="1" dirty="0" smtClean="0">
                <a:latin typeface="Arial Narrow" panose="020B0606020202030204" pitchFamily="34" charset="0"/>
              </a:rPr>
              <a:t>Can you…</a:t>
            </a:r>
            <a:r>
              <a:rPr lang="en-US" dirty="0" smtClean="0">
                <a:latin typeface="Arial Narrow" panose="020B0606020202030204" pitchFamily="34" charset="0"/>
              </a:rPr>
              <a:t>” </a:t>
            </a:r>
            <a:endParaRPr lang="en-CA" dirty="0">
              <a:latin typeface="Arial Narrow" panose="020B0606020202030204" pitchFamily="34" charset="0"/>
            </a:endParaRPr>
          </a:p>
        </p:txBody>
      </p:sp>
      <p:sp>
        <p:nvSpPr>
          <p:cNvPr id="10" name="テキスト ボックス 9"/>
          <p:cNvSpPr txBox="1"/>
          <p:nvPr/>
        </p:nvSpPr>
        <p:spPr>
          <a:xfrm>
            <a:off x="6299200" y="5016500"/>
            <a:ext cx="1460500" cy="1200329"/>
          </a:xfrm>
          <a:prstGeom prst="rect">
            <a:avLst/>
          </a:prstGeom>
          <a:noFill/>
        </p:spPr>
        <p:txBody>
          <a:bodyPr wrap="square" rtlCol="0">
            <a:spAutoFit/>
          </a:bodyPr>
          <a:lstStyle/>
          <a:p>
            <a:r>
              <a:rPr lang="en-US" dirty="0">
                <a:latin typeface="Arial Narrow" panose="020B0606020202030204" pitchFamily="34" charset="0"/>
              </a:rPr>
              <a:t>5</a:t>
            </a:r>
            <a:r>
              <a:rPr lang="en-US" dirty="0" smtClean="0">
                <a:latin typeface="Arial Narrow" panose="020B0606020202030204" pitchFamily="34" charset="0"/>
              </a:rPr>
              <a:t>. Ask a question starting with </a:t>
            </a:r>
            <a:r>
              <a:rPr lang="en-US" i="1" dirty="0" smtClean="0">
                <a:latin typeface="Arial Narrow" panose="020B0606020202030204" pitchFamily="34" charset="0"/>
              </a:rPr>
              <a:t>“Do you</a:t>
            </a:r>
            <a:r>
              <a:rPr lang="en-US" dirty="0" smtClean="0">
                <a:latin typeface="Arial Narrow" panose="020B0606020202030204" pitchFamily="34" charset="0"/>
              </a:rPr>
              <a:t>…”</a:t>
            </a:r>
            <a:endParaRPr lang="en-CA" dirty="0">
              <a:latin typeface="Arial Narrow" panose="020B0606020202030204" pitchFamily="34" charset="0"/>
            </a:endParaRPr>
          </a:p>
        </p:txBody>
      </p:sp>
      <p:sp>
        <p:nvSpPr>
          <p:cNvPr id="11" name="テキスト ボックス 10"/>
          <p:cNvSpPr txBox="1"/>
          <p:nvPr/>
        </p:nvSpPr>
        <p:spPr>
          <a:xfrm>
            <a:off x="8087900" y="5016500"/>
            <a:ext cx="1460500" cy="1477328"/>
          </a:xfrm>
          <a:prstGeom prst="rect">
            <a:avLst/>
          </a:prstGeom>
          <a:noFill/>
        </p:spPr>
        <p:txBody>
          <a:bodyPr wrap="square" rtlCol="0">
            <a:spAutoFit/>
          </a:bodyPr>
          <a:lstStyle/>
          <a:p>
            <a:r>
              <a:rPr lang="en-US" dirty="0">
                <a:latin typeface="Arial Narrow" panose="020B0606020202030204" pitchFamily="34" charset="0"/>
              </a:rPr>
              <a:t>6</a:t>
            </a:r>
            <a:r>
              <a:rPr lang="en-US" dirty="0" smtClean="0">
                <a:latin typeface="Arial Narrow" panose="020B0606020202030204" pitchFamily="34" charset="0"/>
              </a:rPr>
              <a:t>. Ask a question starting with “</a:t>
            </a:r>
            <a:r>
              <a:rPr lang="en-US" i="1" dirty="0" smtClean="0">
                <a:latin typeface="Arial Narrow" panose="020B0606020202030204" pitchFamily="34" charset="0"/>
              </a:rPr>
              <a:t>Do you think…</a:t>
            </a:r>
            <a:r>
              <a:rPr lang="en-US" dirty="0" smtClean="0">
                <a:latin typeface="Arial Narrow" panose="020B0606020202030204" pitchFamily="34" charset="0"/>
              </a:rPr>
              <a:t>”</a:t>
            </a:r>
            <a:endParaRPr lang="en-CA" dirty="0">
              <a:latin typeface="Arial Narrow" panose="020B0606020202030204" pitchFamily="34" charset="0"/>
            </a:endParaRPr>
          </a:p>
        </p:txBody>
      </p:sp>
      <p:grpSp>
        <p:nvGrpSpPr>
          <p:cNvPr id="22" name="グループ化 21"/>
          <p:cNvGrpSpPr/>
          <p:nvPr/>
        </p:nvGrpSpPr>
        <p:grpSpPr>
          <a:xfrm>
            <a:off x="1178392" y="929777"/>
            <a:ext cx="3397867" cy="1068391"/>
            <a:chOff x="1178392" y="929777"/>
            <a:chExt cx="3397867" cy="1068391"/>
          </a:xfrm>
        </p:grpSpPr>
        <p:pic>
          <p:nvPicPr>
            <p:cNvPr id="14" name="図 13"/>
            <p:cNvPicPr>
              <a:picLocks noChangeAspect="1"/>
            </p:cNvPicPr>
            <p:nvPr/>
          </p:nvPicPr>
          <p:blipFill>
            <a:blip r:embed="rId4"/>
            <a:stretch>
              <a:fillRect/>
            </a:stretch>
          </p:blipFill>
          <p:spPr>
            <a:xfrm rot="19068746">
              <a:off x="1178392" y="1510254"/>
              <a:ext cx="414727" cy="487914"/>
            </a:xfrm>
            <a:prstGeom prst="rect">
              <a:avLst/>
            </a:prstGeom>
          </p:spPr>
        </p:pic>
        <p:pic>
          <p:nvPicPr>
            <p:cNvPr id="1026" name="Picture 2" descr="数字 2 イラスト文字"/>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9800219">
              <a:off x="1584523" y="1221710"/>
              <a:ext cx="448399" cy="463861"/>
            </a:xfrm>
            <a:prstGeom prst="rect">
              <a:avLst/>
            </a:prstGeom>
            <a:noFill/>
            <a:extLst>
              <a:ext uri="{909E8E84-426E-40DD-AFC4-6F175D3DCCD1}">
                <a14:hiddenFill xmlns:a14="http://schemas.microsoft.com/office/drawing/2010/main">
                  <a:solidFill>
                    <a:srgbClr val="FFFFFF"/>
                  </a:solidFill>
                </a14:hiddenFill>
              </a:ext>
            </a:extLst>
          </p:spPr>
        </p:pic>
        <p:pic>
          <p:nvPicPr>
            <p:cNvPr id="15" name="図 14"/>
            <p:cNvPicPr>
              <a:picLocks noChangeAspect="1"/>
            </p:cNvPicPr>
            <p:nvPr/>
          </p:nvPicPr>
          <p:blipFill>
            <a:blip r:embed="rId6"/>
            <a:stretch>
              <a:fillRect/>
            </a:stretch>
          </p:blipFill>
          <p:spPr>
            <a:xfrm rot="20169109">
              <a:off x="2052542" y="1045197"/>
              <a:ext cx="386976" cy="455266"/>
            </a:xfrm>
            <a:prstGeom prst="rect">
              <a:avLst/>
            </a:prstGeom>
          </p:spPr>
        </p:pic>
        <p:pic>
          <p:nvPicPr>
            <p:cNvPr id="16" name="図 15"/>
            <p:cNvPicPr>
              <a:picLocks noChangeAspect="1"/>
            </p:cNvPicPr>
            <p:nvPr/>
          </p:nvPicPr>
          <p:blipFill>
            <a:blip r:embed="rId7"/>
            <a:stretch>
              <a:fillRect/>
            </a:stretch>
          </p:blipFill>
          <p:spPr>
            <a:xfrm rot="21147549">
              <a:off x="2452083" y="929777"/>
              <a:ext cx="428754" cy="504416"/>
            </a:xfrm>
            <a:prstGeom prst="rect">
              <a:avLst/>
            </a:prstGeom>
          </p:spPr>
        </p:pic>
        <p:pic>
          <p:nvPicPr>
            <p:cNvPr id="17" name="図 16"/>
            <p:cNvPicPr>
              <a:picLocks noChangeAspect="1"/>
            </p:cNvPicPr>
            <p:nvPr/>
          </p:nvPicPr>
          <p:blipFill>
            <a:blip r:embed="rId8"/>
            <a:stretch>
              <a:fillRect/>
            </a:stretch>
          </p:blipFill>
          <p:spPr>
            <a:xfrm rot="685326">
              <a:off x="2967534" y="985528"/>
              <a:ext cx="333978" cy="392915"/>
            </a:xfrm>
            <a:prstGeom prst="rect">
              <a:avLst/>
            </a:prstGeom>
          </p:spPr>
        </p:pic>
        <p:pic>
          <p:nvPicPr>
            <p:cNvPr id="18" name="図 17"/>
            <p:cNvPicPr>
              <a:picLocks noChangeAspect="1"/>
            </p:cNvPicPr>
            <p:nvPr/>
          </p:nvPicPr>
          <p:blipFill>
            <a:blip r:embed="rId9"/>
            <a:stretch>
              <a:fillRect/>
            </a:stretch>
          </p:blipFill>
          <p:spPr>
            <a:xfrm rot="825786">
              <a:off x="3428303" y="1076185"/>
              <a:ext cx="326367" cy="383961"/>
            </a:xfrm>
            <a:prstGeom prst="rect">
              <a:avLst/>
            </a:prstGeom>
          </p:spPr>
        </p:pic>
        <p:pic>
          <p:nvPicPr>
            <p:cNvPr id="19" name="図 18"/>
            <p:cNvPicPr>
              <a:picLocks noChangeAspect="1"/>
            </p:cNvPicPr>
            <p:nvPr/>
          </p:nvPicPr>
          <p:blipFill>
            <a:blip r:embed="rId10"/>
            <a:stretch>
              <a:fillRect/>
            </a:stretch>
          </p:blipFill>
          <p:spPr>
            <a:xfrm rot="1601662">
              <a:off x="3859140" y="1268166"/>
              <a:ext cx="326367" cy="383961"/>
            </a:xfrm>
            <a:prstGeom prst="rect">
              <a:avLst/>
            </a:prstGeom>
          </p:spPr>
        </p:pic>
        <p:pic>
          <p:nvPicPr>
            <p:cNvPr id="20" name="図 19"/>
            <p:cNvPicPr>
              <a:picLocks noChangeAspect="1"/>
            </p:cNvPicPr>
            <p:nvPr/>
          </p:nvPicPr>
          <p:blipFill>
            <a:blip r:embed="rId11"/>
            <a:stretch>
              <a:fillRect/>
            </a:stretch>
          </p:blipFill>
          <p:spPr>
            <a:xfrm rot="2245269">
              <a:off x="4249892" y="1544572"/>
              <a:ext cx="326367" cy="383961"/>
            </a:xfrm>
            <a:prstGeom prst="rect">
              <a:avLst/>
            </a:prstGeom>
          </p:spPr>
        </p:pic>
      </p:grpSp>
      <p:grpSp>
        <p:nvGrpSpPr>
          <p:cNvPr id="33" name="グループ化 32"/>
          <p:cNvGrpSpPr/>
          <p:nvPr/>
        </p:nvGrpSpPr>
        <p:grpSpPr>
          <a:xfrm rot="5400000">
            <a:off x="3281465" y="2991518"/>
            <a:ext cx="3397867" cy="1068391"/>
            <a:chOff x="1178392" y="929777"/>
            <a:chExt cx="3397867" cy="1068391"/>
          </a:xfrm>
        </p:grpSpPr>
        <p:pic>
          <p:nvPicPr>
            <p:cNvPr id="34" name="図 33"/>
            <p:cNvPicPr>
              <a:picLocks noChangeAspect="1"/>
            </p:cNvPicPr>
            <p:nvPr/>
          </p:nvPicPr>
          <p:blipFill>
            <a:blip r:embed="rId4"/>
            <a:stretch>
              <a:fillRect/>
            </a:stretch>
          </p:blipFill>
          <p:spPr>
            <a:xfrm rot="19068746">
              <a:off x="1178392" y="1510254"/>
              <a:ext cx="414727" cy="487914"/>
            </a:xfrm>
            <a:prstGeom prst="rect">
              <a:avLst/>
            </a:prstGeom>
          </p:spPr>
        </p:pic>
        <p:pic>
          <p:nvPicPr>
            <p:cNvPr id="35" name="Picture 2" descr="数字 2 イラスト文字"/>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9800219">
              <a:off x="1584523" y="1221710"/>
              <a:ext cx="448399" cy="463861"/>
            </a:xfrm>
            <a:prstGeom prst="rect">
              <a:avLst/>
            </a:prstGeom>
            <a:noFill/>
            <a:extLst>
              <a:ext uri="{909E8E84-426E-40DD-AFC4-6F175D3DCCD1}">
                <a14:hiddenFill xmlns:a14="http://schemas.microsoft.com/office/drawing/2010/main">
                  <a:solidFill>
                    <a:srgbClr val="FFFFFF"/>
                  </a:solidFill>
                </a14:hiddenFill>
              </a:ext>
            </a:extLst>
          </p:spPr>
        </p:pic>
        <p:pic>
          <p:nvPicPr>
            <p:cNvPr id="36" name="図 35"/>
            <p:cNvPicPr>
              <a:picLocks noChangeAspect="1"/>
            </p:cNvPicPr>
            <p:nvPr/>
          </p:nvPicPr>
          <p:blipFill>
            <a:blip r:embed="rId6"/>
            <a:stretch>
              <a:fillRect/>
            </a:stretch>
          </p:blipFill>
          <p:spPr>
            <a:xfrm rot="20169109">
              <a:off x="2052542" y="1045197"/>
              <a:ext cx="386976" cy="455266"/>
            </a:xfrm>
            <a:prstGeom prst="rect">
              <a:avLst/>
            </a:prstGeom>
          </p:spPr>
        </p:pic>
        <p:pic>
          <p:nvPicPr>
            <p:cNvPr id="37" name="図 36"/>
            <p:cNvPicPr>
              <a:picLocks noChangeAspect="1"/>
            </p:cNvPicPr>
            <p:nvPr/>
          </p:nvPicPr>
          <p:blipFill>
            <a:blip r:embed="rId7"/>
            <a:stretch>
              <a:fillRect/>
            </a:stretch>
          </p:blipFill>
          <p:spPr>
            <a:xfrm rot="21147549">
              <a:off x="2452083" y="929777"/>
              <a:ext cx="428754" cy="504416"/>
            </a:xfrm>
            <a:prstGeom prst="rect">
              <a:avLst/>
            </a:prstGeom>
          </p:spPr>
        </p:pic>
        <p:pic>
          <p:nvPicPr>
            <p:cNvPr id="38" name="図 37"/>
            <p:cNvPicPr>
              <a:picLocks noChangeAspect="1"/>
            </p:cNvPicPr>
            <p:nvPr/>
          </p:nvPicPr>
          <p:blipFill>
            <a:blip r:embed="rId8"/>
            <a:stretch>
              <a:fillRect/>
            </a:stretch>
          </p:blipFill>
          <p:spPr>
            <a:xfrm rot="685326">
              <a:off x="2967534" y="985528"/>
              <a:ext cx="333978" cy="392915"/>
            </a:xfrm>
            <a:prstGeom prst="rect">
              <a:avLst/>
            </a:prstGeom>
          </p:spPr>
        </p:pic>
        <p:pic>
          <p:nvPicPr>
            <p:cNvPr id="39" name="図 38"/>
            <p:cNvPicPr>
              <a:picLocks noChangeAspect="1"/>
            </p:cNvPicPr>
            <p:nvPr/>
          </p:nvPicPr>
          <p:blipFill>
            <a:blip r:embed="rId9"/>
            <a:stretch>
              <a:fillRect/>
            </a:stretch>
          </p:blipFill>
          <p:spPr>
            <a:xfrm rot="825786">
              <a:off x="3428303" y="1076185"/>
              <a:ext cx="326367" cy="383961"/>
            </a:xfrm>
            <a:prstGeom prst="rect">
              <a:avLst/>
            </a:prstGeom>
          </p:spPr>
        </p:pic>
        <p:pic>
          <p:nvPicPr>
            <p:cNvPr id="40" name="図 39"/>
            <p:cNvPicPr>
              <a:picLocks noChangeAspect="1"/>
            </p:cNvPicPr>
            <p:nvPr/>
          </p:nvPicPr>
          <p:blipFill>
            <a:blip r:embed="rId10"/>
            <a:stretch>
              <a:fillRect/>
            </a:stretch>
          </p:blipFill>
          <p:spPr>
            <a:xfrm rot="1601662">
              <a:off x="3859140" y="1268166"/>
              <a:ext cx="326367" cy="383961"/>
            </a:xfrm>
            <a:prstGeom prst="rect">
              <a:avLst/>
            </a:prstGeom>
          </p:spPr>
        </p:pic>
        <p:pic>
          <p:nvPicPr>
            <p:cNvPr id="41" name="図 40"/>
            <p:cNvPicPr>
              <a:picLocks noChangeAspect="1"/>
            </p:cNvPicPr>
            <p:nvPr/>
          </p:nvPicPr>
          <p:blipFill>
            <a:blip r:embed="rId11"/>
            <a:stretch>
              <a:fillRect/>
            </a:stretch>
          </p:blipFill>
          <p:spPr>
            <a:xfrm rot="2245269">
              <a:off x="4249892" y="1544572"/>
              <a:ext cx="326367" cy="383961"/>
            </a:xfrm>
            <a:prstGeom prst="rect">
              <a:avLst/>
            </a:prstGeom>
          </p:spPr>
        </p:pic>
      </p:grpSp>
      <p:grpSp>
        <p:nvGrpSpPr>
          <p:cNvPr id="42" name="グループ化 41"/>
          <p:cNvGrpSpPr/>
          <p:nvPr/>
        </p:nvGrpSpPr>
        <p:grpSpPr>
          <a:xfrm rot="10800000">
            <a:off x="1208345" y="5118778"/>
            <a:ext cx="3397867" cy="1068391"/>
            <a:chOff x="1178392" y="929777"/>
            <a:chExt cx="3397867" cy="1068391"/>
          </a:xfrm>
        </p:grpSpPr>
        <p:pic>
          <p:nvPicPr>
            <p:cNvPr id="43" name="図 42"/>
            <p:cNvPicPr>
              <a:picLocks noChangeAspect="1"/>
            </p:cNvPicPr>
            <p:nvPr/>
          </p:nvPicPr>
          <p:blipFill>
            <a:blip r:embed="rId4"/>
            <a:stretch>
              <a:fillRect/>
            </a:stretch>
          </p:blipFill>
          <p:spPr>
            <a:xfrm rot="19068746">
              <a:off x="1178392" y="1510254"/>
              <a:ext cx="414727" cy="487914"/>
            </a:xfrm>
            <a:prstGeom prst="rect">
              <a:avLst/>
            </a:prstGeom>
          </p:spPr>
        </p:pic>
        <p:pic>
          <p:nvPicPr>
            <p:cNvPr id="44" name="Picture 2" descr="数字 2 イラスト文字"/>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9800219">
              <a:off x="1584523" y="1221710"/>
              <a:ext cx="448399" cy="463861"/>
            </a:xfrm>
            <a:prstGeom prst="rect">
              <a:avLst/>
            </a:prstGeom>
            <a:noFill/>
            <a:extLst>
              <a:ext uri="{909E8E84-426E-40DD-AFC4-6F175D3DCCD1}">
                <a14:hiddenFill xmlns:a14="http://schemas.microsoft.com/office/drawing/2010/main">
                  <a:solidFill>
                    <a:srgbClr val="FFFFFF"/>
                  </a:solidFill>
                </a14:hiddenFill>
              </a:ext>
            </a:extLst>
          </p:spPr>
        </p:pic>
        <p:pic>
          <p:nvPicPr>
            <p:cNvPr id="45" name="図 44"/>
            <p:cNvPicPr>
              <a:picLocks noChangeAspect="1"/>
            </p:cNvPicPr>
            <p:nvPr/>
          </p:nvPicPr>
          <p:blipFill>
            <a:blip r:embed="rId6"/>
            <a:stretch>
              <a:fillRect/>
            </a:stretch>
          </p:blipFill>
          <p:spPr>
            <a:xfrm rot="20169109">
              <a:off x="2052542" y="1045197"/>
              <a:ext cx="386976" cy="455266"/>
            </a:xfrm>
            <a:prstGeom prst="rect">
              <a:avLst/>
            </a:prstGeom>
          </p:spPr>
        </p:pic>
        <p:pic>
          <p:nvPicPr>
            <p:cNvPr id="46" name="図 45"/>
            <p:cNvPicPr>
              <a:picLocks noChangeAspect="1"/>
            </p:cNvPicPr>
            <p:nvPr/>
          </p:nvPicPr>
          <p:blipFill>
            <a:blip r:embed="rId7"/>
            <a:stretch>
              <a:fillRect/>
            </a:stretch>
          </p:blipFill>
          <p:spPr>
            <a:xfrm rot="21147549">
              <a:off x="2452083" y="929777"/>
              <a:ext cx="428754" cy="504416"/>
            </a:xfrm>
            <a:prstGeom prst="rect">
              <a:avLst/>
            </a:prstGeom>
          </p:spPr>
        </p:pic>
        <p:pic>
          <p:nvPicPr>
            <p:cNvPr id="47" name="図 46"/>
            <p:cNvPicPr>
              <a:picLocks noChangeAspect="1"/>
            </p:cNvPicPr>
            <p:nvPr/>
          </p:nvPicPr>
          <p:blipFill>
            <a:blip r:embed="rId8"/>
            <a:stretch>
              <a:fillRect/>
            </a:stretch>
          </p:blipFill>
          <p:spPr>
            <a:xfrm rot="685326">
              <a:off x="2967534" y="985528"/>
              <a:ext cx="333978" cy="392915"/>
            </a:xfrm>
            <a:prstGeom prst="rect">
              <a:avLst/>
            </a:prstGeom>
          </p:spPr>
        </p:pic>
        <p:pic>
          <p:nvPicPr>
            <p:cNvPr id="48" name="図 47"/>
            <p:cNvPicPr>
              <a:picLocks noChangeAspect="1"/>
            </p:cNvPicPr>
            <p:nvPr/>
          </p:nvPicPr>
          <p:blipFill>
            <a:blip r:embed="rId9"/>
            <a:stretch>
              <a:fillRect/>
            </a:stretch>
          </p:blipFill>
          <p:spPr>
            <a:xfrm rot="825786">
              <a:off x="3428303" y="1076185"/>
              <a:ext cx="326367" cy="383961"/>
            </a:xfrm>
            <a:prstGeom prst="rect">
              <a:avLst/>
            </a:prstGeom>
          </p:spPr>
        </p:pic>
        <p:pic>
          <p:nvPicPr>
            <p:cNvPr id="49" name="図 48"/>
            <p:cNvPicPr>
              <a:picLocks noChangeAspect="1"/>
            </p:cNvPicPr>
            <p:nvPr/>
          </p:nvPicPr>
          <p:blipFill>
            <a:blip r:embed="rId10"/>
            <a:stretch>
              <a:fillRect/>
            </a:stretch>
          </p:blipFill>
          <p:spPr>
            <a:xfrm rot="1601662">
              <a:off x="3859140" y="1268166"/>
              <a:ext cx="326367" cy="383961"/>
            </a:xfrm>
            <a:prstGeom prst="rect">
              <a:avLst/>
            </a:prstGeom>
          </p:spPr>
        </p:pic>
        <p:pic>
          <p:nvPicPr>
            <p:cNvPr id="50" name="図 49"/>
            <p:cNvPicPr>
              <a:picLocks noChangeAspect="1"/>
            </p:cNvPicPr>
            <p:nvPr/>
          </p:nvPicPr>
          <p:blipFill>
            <a:blip r:embed="rId11"/>
            <a:stretch>
              <a:fillRect/>
            </a:stretch>
          </p:blipFill>
          <p:spPr>
            <a:xfrm rot="2245269">
              <a:off x="4249892" y="1544572"/>
              <a:ext cx="326367" cy="383961"/>
            </a:xfrm>
            <a:prstGeom prst="rect">
              <a:avLst/>
            </a:prstGeom>
          </p:spPr>
        </p:pic>
      </p:grpSp>
      <p:grpSp>
        <p:nvGrpSpPr>
          <p:cNvPr id="51" name="グループ化 50"/>
          <p:cNvGrpSpPr/>
          <p:nvPr/>
        </p:nvGrpSpPr>
        <p:grpSpPr>
          <a:xfrm rot="16200000">
            <a:off x="-855772" y="3070825"/>
            <a:ext cx="3397867" cy="1068391"/>
            <a:chOff x="1178392" y="929777"/>
            <a:chExt cx="3397867" cy="1068391"/>
          </a:xfrm>
        </p:grpSpPr>
        <p:pic>
          <p:nvPicPr>
            <p:cNvPr id="52" name="図 51"/>
            <p:cNvPicPr>
              <a:picLocks noChangeAspect="1"/>
            </p:cNvPicPr>
            <p:nvPr/>
          </p:nvPicPr>
          <p:blipFill>
            <a:blip r:embed="rId4"/>
            <a:stretch>
              <a:fillRect/>
            </a:stretch>
          </p:blipFill>
          <p:spPr>
            <a:xfrm rot="19068746">
              <a:off x="1178392" y="1510254"/>
              <a:ext cx="414727" cy="487914"/>
            </a:xfrm>
            <a:prstGeom prst="rect">
              <a:avLst/>
            </a:prstGeom>
          </p:spPr>
        </p:pic>
        <p:pic>
          <p:nvPicPr>
            <p:cNvPr id="53" name="Picture 2" descr="数字 2 イラスト文字"/>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9800219">
              <a:off x="1584523" y="1221710"/>
              <a:ext cx="448399" cy="463861"/>
            </a:xfrm>
            <a:prstGeom prst="rect">
              <a:avLst/>
            </a:prstGeom>
            <a:noFill/>
            <a:extLst>
              <a:ext uri="{909E8E84-426E-40DD-AFC4-6F175D3DCCD1}">
                <a14:hiddenFill xmlns:a14="http://schemas.microsoft.com/office/drawing/2010/main">
                  <a:solidFill>
                    <a:srgbClr val="FFFFFF"/>
                  </a:solidFill>
                </a14:hiddenFill>
              </a:ext>
            </a:extLst>
          </p:spPr>
        </p:pic>
        <p:pic>
          <p:nvPicPr>
            <p:cNvPr id="54" name="図 53"/>
            <p:cNvPicPr>
              <a:picLocks noChangeAspect="1"/>
            </p:cNvPicPr>
            <p:nvPr/>
          </p:nvPicPr>
          <p:blipFill>
            <a:blip r:embed="rId6"/>
            <a:stretch>
              <a:fillRect/>
            </a:stretch>
          </p:blipFill>
          <p:spPr>
            <a:xfrm rot="20169109">
              <a:off x="2052542" y="1045197"/>
              <a:ext cx="386976" cy="455266"/>
            </a:xfrm>
            <a:prstGeom prst="rect">
              <a:avLst/>
            </a:prstGeom>
          </p:spPr>
        </p:pic>
        <p:pic>
          <p:nvPicPr>
            <p:cNvPr id="55" name="図 54"/>
            <p:cNvPicPr>
              <a:picLocks noChangeAspect="1"/>
            </p:cNvPicPr>
            <p:nvPr/>
          </p:nvPicPr>
          <p:blipFill>
            <a:blip r:embed="rId7"/>
            <a:stretch>
              <a:fillRect/>
            </a:stretch>
          </p:blipFill>
          <p:spPr>
            <a:xfrm rot="21147549">
              <a:off x="2452083" y="929777"/>
              <a:ext cx="428754" cy="504416"/>
            </a:xfrm>
            <a:prstGeom prst="rect">
              <a:avLst/>
            </a:prstGeom>
          </p:spPr>
        </p:pic>
        <p:pic>
          <p:nvPicPr>
            <p:cNvPr id="56" name="図 55"/>
            <p:cNvPicPr>
              <a:picLocks noChangeAspect="1"/>
            </p:cNvPicPr>
            <p:nvPr/>
          </p:nvPicPr>
          <p:blipFill>
            <a:blip r:embed="rId8"/>
            <a:stretch>
              <a:fillRect/>
            </a:stretch>
          </p:blipFill>
          <p:spPr>
            <a:xfrm rot="685326">
              <a:off x="2967534" y="985528"/>
              <a:ext cx="333978" cy="392915"/>
            </a:xfrm>
            <a:prstGeom prst="rect">
              <a:avLst/>
            </a:prstGeom>
          </p:spPr>
        </p:pic>
        <p:pic>
          <p:nvPicPr>
            <p:cNvPr id="57" name="図 56"/>
            <p:cNvPicPr>
              <a:picLocks noChangeAspect="1"/>
            </p:cNvPicPr>
            <p:nvPr/>
          </p:nvPicPr>
          <p:blipFill>
            <a:blip r:embed="rId9"/>
            <a:stretch>
              <a:fillRect/>
            </a:stretch>
          </p:blipFill>
          <p:spPr>
            <a:xfrm rot="825786">
              <a:off x="3428303" y="1076185"/>
              <a:ext cx="326367" cy="383961"/>
            </a:xfrm>
            <a:prstGeom prst="rect">
              <a:avLst/>
            </a:prstGeom>
          </p:spPr>
        </p:pic>
        <p:pic>
          <p:nvPicPr>
            <p:cNvPr id="58" name="図 57"/>
            <p:cNvPicPr>
              <a:picLocks noChangeAspect="1"/>
            </p:cNvPicPr>
            <p:nvPr/>
          </p:nvPicPr>
          <p:blipFill>
            <a:blip r:embed="rId10"/>
            <a:stretch>
              <a:fillRect/>
            </a:stretch>
          </p:blipFill>
          <p:spPr>
            <a:xfrm rot="1601662">
              <a:off x="3859140" y="1268166"/>
              <a:ext cx="326367" cy="383961"/>
            </a:xfrm>
            <a:prstGeom prst="rect">
              <a:avLst/>
            </a:prstGeom>
          </p:spPr>
        </p:pic>
        <p:pic>
          <p:nvPicPr>
            <p:cNvPr id="59" name="図 58"/>
            <p:cNvPicPr>
              <a:picLocks noChangeAspect="1"/>
            </p:cNvPicPr>
            <p:nvPr/>
          </p:nvPicPr>
          <p:blipFill>
            <a:blip r:embed="rId11"/>
            <a:stretch>
              <a:fillRect/>
            </a:stretch>
          </p:blipFill>
          <p:spPr>
            <a:xfrm rot="2245269">
              <a:off x="4249892" y="1544572"/>
              <a:ext cx="326367" cy="383961"/>
            </a:xfrm>
            <a:prstGeom prst="rect">
              <a:avLst/>
            </a:prstGeom>
          </p:spPr>
        </p:pic>
      </p:grpSp>
      <p:sp>
        <p:nvSpPr>
          <p:cNvPr id="60" name="テキスト ボックス 59"/>
          <p:cNvSpPr txBox="1"/>
          <p:nvPr/>
        </p:nvSpPr>
        <p:spPr>
          <a:xfrm>
            <a:off x="169800" y="611980"/>
            <a:ext cx="872018" cy="461665"/>
          </a:xfrm>
          <a:prstGeom prst="rect">
            <a:avLst/>
          </a:prstGeom>
          <a:noFill/>
        </p:spPr>
        <p:txBody>
          <a:bodyPr wrap="square" rtlCol="0">
            <a:spAutoFit/>
          </a:bodyPr>
          <a:lstStyle/>
          <a:p>
            <a:r>
              <a:rPr lang="en-US" sz="2400" dirty="0" smtClean="0">
                <a:latin typeface="Arial Narrow" panose="020B0606020202030204" pitchFamily="34" charset="0"/>
              </a:rPr>
              <a:t>Start! </a:t>
            </a:r>
            <a:endParaRPr lang="en-CA" sz="2400" dirty="0">
              <a:latin typeface="Arial Narrow" panose="020B0606020202030204" pitchFamily="34" charset="0"/>
            </a:endParaRPr>
          </a:p>
        </p:txBody>
      </p:sp>
      <p:cxnSp>
        <p:nvCxnSpPr>
          <p:cNvPr id="21" name="直線矢印コネクタ 20"/>
          <p:cNvCxnSpPr/>
          <p:nvPr/>
        </p:nvCxnSpPr>
        <p:spPr>
          <a:xfrm>
            <a:off x="584239" y="1010695"/>
            <a:ext cx="499922" cy="466528"/>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pic>
        <p:nvPicPr>
          <p:cNvPr id="12" name="図 11"/>
          <p:cNvPicPr>
            <a:picLocks noChangeAspect="1"/>
          </p:cNvPicPr>
          <p:nvPr/>
        </p:nvPicPr>
        <p:blipFill>
          <a:blip r:embed="rId12"/>
          <a:stretch>
            <a:fillRect/>
          </a:stretch>
        </p:blipFill>
        <p:spPr>
          <a:xfrm>
            <a:off x="1605645" y="1670218"/>
            <a:ext cx="2501662" cy="3706166"/>
          </a:xfrm>
          <a:prstGeom prst="rect">
            <a:avLst/>
          </a:prstGeom>
        </p:spPr>
      </p:pic>
      <p:sp>
        <p:nvSpPr>
          <p:cNvPr id="13" name="テキスト ボックス 12"/>
          <p:cNvSpPr txBox="1"/>
          <p:nvPr/>
        </p:nvSpPr>
        <p:spPr>
          <a:xfrm>
            <a:off x="1910329" y="3354527"/>
            <a:ext cx="1993900" cy="1200329"/>
          </a:xfrm>
          <a:prstGeom prst="rect">
            <a:avLst/>
          </a:prstGeom>
          <a:noFill/>
        </p:spPr>
        <p:txBody>
          <a:bodyPr wrap="square" rtlCol="0">
            <a:spAutoFit/>
          </a:bodyPr>
          <a:lstStyle/>
          <a:p>
            <a:pPr algn="ctr"/>
            <a:r>
              <a:rPr lang="en-US" dirty="0" smtClean="0">
                <a:latin typeface="Bahnschrift" panose="020B0502040204020203" pitchFamily="34" charset="0"/>
              </a:rPr>
              <a:t>Rules:</a:t>
            </a:r>
          </a:p>
          <a:p>
            <a:pPr algn="ctr"/>
            <a:r>
              <a:rPr lang="en-US" dirty="0" smtClean="0">
                <a:latin typeface="Bahnschrift" panose="020B0502040204020203" pitchFamily="34" charset="0"/>
              </a:rPr>
              <a:t>No writing! </a:t>
            </a:r>
          </a:p>
          <a:p>
            <a:pPr algn="ctr"/>
            <a:r>
              <a:rPr lang="en-US" dirty="0" smtClean="0">
                <a:latin typeface="Bahnschrift" panose="020B0502040204020203" pitchFamily="34" charset="0"/>
              </a:rPr>
              <a:t>Ask the person to your right. </a:t>
            </a:r>
            <a:endParaRPr lang="en-CA" dirty="0">
              <a:latin typeface="Bahnschrift" panose="020B0502040204020203" pitchFamily="34" charset="0"/>
            </a:endParaRPr>
          </a:p>
        </p:txBody>
      </p:sp>
      <p:pic>
        <p:nvPicPr>
          <p:cNvPr id="23" name="図 22"/>
          <p:cNvPicPr>
            <a:picLocks noChangeAspect="1"/>
          </p:cNvPicPr>
          <p:nvPr/>
        </p:nvPicPr>
        <p:blipFill>
          <a:blip r:embed="rId13"/>
          <a:stretch>
            <a:fillRect/>
          </a:stretch>
        </p:blipFill>
        <p:spPr>
          <a:xfrm>
            <a:off x="2020629" y="1915043"/>
            <a:ext cx="1714500" cy="1714500"/>
          </a:xfrm>
          <a:prstGeom prst="rect">
            <a:avLst/>
          </a:prstGeom>
        </p:spPr>
      </p:pic>
    </p:spTree>
    <p:extLst>
      <p:ext uri="{BB962C8B-B14F-4D97-AF65-F5344CB8AC3E}">
        <p14:creationId xmlns:p14="http://schemas.microsoft.com/office/powerpoint/2010/main" val="1246980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txBox="1">
            <a:spLocks/>
          </p:cNvSpPr>
          <p:nvPr/>
        </p:nvSpPr>
        <p:spPr>
          <a:xfrm rot="16200000">
            <a:off x="3306088" y="-63893"/>
            <a:ext cx="6335486" cy="6802915"/>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smtClean="0">
                <a:latin typeface="Arial Rounded MT Bold" panose="020F0704030504030204" pitchFamily="34" charset="0"/>
              </a:rPr>
              <a:t>A</a:t>
            </a:r>
            <a:r>
              <a:rPr lang="en-US" sz="1600" dirty="0" smtClean="0">
                <a:latin typeface="Bell MT" panose="02020503060305020303" pitchFamily="18" charset="0"/>
              </a:rPr>
              <a:t>. </a:t>
            </a:r>
            <a:r>
              <a:rPr lang="en-US" sz="1600" dirty="0" smtClean="0">
                <a:latin typeface="Arial Rounded MT Bold" panose="020F0704030504030204" pitchFamily="34" charset="0"/>
              </a:rPr>
              <a:t>Say the days of the week backwards. </a:t>
            </a:r>
          </a:p>
          <a:p>
            <a:r>
              <a:rPr lang="en-US" sz="1600" dirty="0" smtClean="0">
                <a:latin typeface="Arial Rounded MT Bold" panose="020F0704030504030204" pitchFamily="34" charset="0"/>
              </a:rPr>
              <a:t>B. Say the days of the week in alphabetical order.</a:t>
            </a:r>
          </a:p>
          <a:p>
            <a:r>
              <a:rPr lang="en-US" sz="1600" dirty="0" smtClean="0">
                <a:latin typeface="Arial Rounded MT Bold" panose="020F0704030504030204" pitchFamily="34" charset="0"/>
              </a:rPr>
              <a:t>C. Say the months of the year backward. (December start)</a:t>
            </a:r>
          </a:p>
          <a:p>
            <a:r>
              <a:rPr lang="en-US" sz="1600" dirty="0" smtClean="0">
                <a:latin typeface="Arial Rounded MT Bold" panose="020F0704030504030204" pitchFamily="34" charset="0"/>
              </a:rPr>
              <a:t>D. Say the months of the year in alphabetical order.</a:t>
            </a:r>
          </a:p>
          <a:p>
            <a:r>
              <a:rPr lang="en-US" sz="1600" dirty="0" smtClean="0">
                <a:latin typeface="Arial Rounded MT Bold" panose="020F0704030504030204" pitchFamily="34" charset="0"/>
              </a:rPr>
              <a:t>E. Say the months of the year in backward alphabetical order.</a:t>
            </a:r>
          </a:p>
          <a:p>
            <a:r>
              <a:rPr lang="en-US" sz="1600" dirty="0" smtClean="0">
                <a:latin typeface="Arial Rounded MT Bold" panose="020F0704030504030204" pitchFamily="34" charset="0"/>
              </a:rPr>
              <a:t>F. Say two words for every letter in your name. </a:t>
            </a:r>
          </a:p>
          <a:p>
            <a:r>
              <a:rPr lang="en-US" sz="1600" dirty="0" smtClean="0">
                <a:latin typeface="Arial Rounded MT Bold" panose="020F0704030504030204" pitchFamily="34" charset="0"/>
              </a:rPr>
              <a:t>G. Make a Haiku about **your school**. </a:t>
            </a:r>
          </a:p>
          <a:p>
            <a:r>
              <a:rPr lang="en-US" sz="1600" dirty="0" smtClean="0">
                <a:latin typeface="Arial Rounded MT Bold" panose="020F0704030504030204" pitchFamily="34" charset="0"/>
              </a:rPr>
              <a:t>H. A doctor’s brother moved to America. What is the doctor to the brother? (Answer is not brother)</a:t>
            </a:r>
          </a:p>
          <a:p>
            <a:r>
              <a:rPr lang="en-CA" sz="1600" dirty="0" smtClean="0">
                <a:latin typeface="Arial Rounded MT Bold" panose="020F0704030504030204" pitchFamily="34" charset="0"/>
              </a:rPr>
              <a:t>I. Billy’s mother had five children. The first was named </a:t>
            </a:r>
            <a:r>
              <a:rPr lang="en-CA" sz="1600" dirty="0" err="1" smtClean="0">
                <a:latin typeface="Arial Rounded MT Bold" panose="020F0704030504030204" pitchFamily="34" charset="0"/>
              </a:rPr>
              <a:t>Lala</a:t>
            </a:r>
            <a:r>
              <a:rPr lang="en-CA" sz="1600" dirty="0" smtClean="0">
                <a:latin typeface="Arial Rounded MT Bold" panose="020F0704030504030204" pitchFamily="34" charset="0"/>
              </a:rPr>
              <a:t>, the second was named </a:t>
            </a:r>
            <a:r>
              <a:rPr lang="en-CA" sz="1600" dirty="0" err="1" smtClean="0">
                <a:latin typeface="Arial Rounded MT Bold" panose="020F0704030504030204" pitchFamily="34" charset="0"/>
              </a:rPr>
              <a:t>Lele</a:t>
            </a:r>
            <a:r>
              <a:rPr lang="en-CA" sz="1600" dirty="0" smtClean="0">
                <a:latin typeface="Arial Rounded MT Bold" panose="020F0704030504030204" pitchFamily="34" charset="0"/>
              </a:rPr>
              <a:t>, the third was named Lili, the fourth was named Lolo. What was the fifth child named?</a:t>
            </a:r>
          </a:p>
          <a:p>
            <a:r>
              <a:rPr lang="en-US" sz="1600" dirty="0" smtClean="0">
                <a:latin typeface="Arial Rounded MT Bold" panose="020F0704030504030204" pitchFamily="34" charset="0"/>
              </a:rPr>
              <a:t>J. </a:t>
            </a:r>
            <a:r>
              <a:rPr lang="en-CA" sz="1600" dirty="0" smtClean="0">
                <a:latin typeface="Arial Rounded MT Bold" panose="020F0704030504030204" pitchFamily="34" charset="0"/>
              </a:rPr>
              <a:t>You can find it in Mercury, Earth, Mars, Jupiter and Saturn, but not in Venus or Neptune. What is it?</a:t>
            </a:r>
          </a:p>
          <a:p>
            <a:r>
              <a:rPr lang="en-US" sz="1600" dirty="0" smtClean="0">
                <a:latin typeface="Arial Rounded MT Bold" panose="020F0704030504030204" pitchFamily="34" charset="0"/>
              </a:rPr>
              <a:t>K. Say 5 words that have exactly 10 letters.</a:t>
            </a:r>
          </a:p>
          <a:p>
            <a:r>
              <a:rPr lang="en-US" sz="1600" dirty="0" smtClean="0">
                <a:latin typeface="Arial Rounded MT Bold" panose="020F0704030504030204" pitchFamily="34" charset="0"/>
              </a:rPr>
              <a:t>L. Say 5 places that start with ‘L.’</a:t>
            </a:r>
          </a:p>
          <a:p>
            <a:r>
              <a:rPr lang="en-US" sz="1600" dirty="0" smtClean="0">
                <a:latin typeface="Arial Rounded MT Bold" panose="020F0704030504030204" pitchFamily="34" charset="0"/>
              </a:rPr>
              <a:t>M. Say 10 things you can wear. </a:t>
            </a:r>
          </a:p>
          <a:p>
            <a:r>
              <a:rPr lang="en-US" sz="1600" dirty="0" smtClean="0">
                <a:latin typeface="Arial Rounded MT Bold" panose="020F0704030504030204" pitchFamily="34" charset="0"/>
              </a:rPr>
              <a:t>N. Say 10 objects in this room. </a:t>
            </a:r>
          </a:p>
          <a:p>
            <a:r>
              <a:rPr lang="en-US" sz="1600" dirty="0" smtClean="0">
                <a:latin typeface="Arial Rounded MT Bold" panose="020F0704030504030204" pitchFamily="34" charset="0"/>
              </a:rPr>
              <a:t>O. Say 5 things you can open.</a:t>
            </a:r>
          </a:p>
          <a:p>
            <a:r>
              <a:rPr lang="en-US" sz="1600" dirty="0" smtClean="0">
                <a:latin typeface="Arial Rounded MT Bold" panose="020F0704030504030204" pitchFamily="34" charset="0"/>
              </a:rPr>
              <a:t>P. Say 5 things you can push or pull.</a:t>
            </a:r>
          </a:p>
          <a:p>
            <a:r>
              <a:rPr lang="en-US" sz="1600" dirty="0" smtClean="0">
                <a:latin typeface="Arial Rounded MT Bold" panose="020F0704030504030204" pitchFamily="34" charset="0"/>
              </a:rPr>
              <a:t>Q. Say 5 famous landmarks abroad. </a:t>
            </a:r>
            <a:endParaRPr lang="en-CA" sz="1600" dirty="0">
              <a:latin typeface="Arial Rounded MT Bold" panose="020F0704030504030204" pitchFamily="34" charset="0"/>
            </a:endParaRPr>
          </a:p>
        </p:txBody>
      </p:sp>
      <p:sp>
        <p:nvSpPr>
          <p:cNvPr id="4" name="正方形/長方形 3"/>
          <p:cNvSpPr/>
          <p:nvPr/>
        </p:nvSpPr>
        <p:spPr>
          <a:xfrm rot="16200000">
            <a:off x="750082" y="4000143"/>
            <a:ext cx="2525485" cy="120032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テキスト ボックス 4"/>
          <p:cNvSpPr txBox="1"/>
          <p:nvPr/>
        </p:nvSpPr>
        <p:spPr>
          <a:xfrm rot="16200000">
            <a:off x="750082" y="4000143"/>
            <a:ext cx="2699657" cy="1200329"/>
          </a:xfrm>
          <a:prstGeom prst="rect">
            <a:avLst/>
          </a:prstGeom>
          <a:noFill/>
        </p:spPr>
        <p:txBody>
          <a:bodyPr wrap="square" rtlCol="0">
            <a:spAutoFit/>
          </a:bodyPr>
          <a:lstStyle/>
          <a:p>
            <a:pPr algn="just"/>
            <a:r>
              <a:rPr lang="en-US" dirty="0" smtClean="0">
                <a:solidFill>
                  <a:srgbClr val="FF0000"/>
                </a:solidFill>
                <a:latin typeface="Arial Rounded MT Bold" panose="020F0704030504030204" pitchFamily="34" charset="0"/>
              </a:rPr>
              <a:t>red</a:t>
            </a:r>
            <a:r>
              <a:rPr lang="en-US" dirty="0" smtClean="0">
                <a:latin typeface="Arial Rounded MT Bold" panose="020F0704030504030204" pitchFamily="34" charset="0"/>
              </a:rPr>
              <a:t> </a:t>
            </a:r>
            <a:r>
              <a:rPr lang="en-US" dirty="0" smtClean="0">
                <a:solidFill>
                  <a:schemeClr val="accent5">
                    <a:lumMod val="75000"/>
                  </a:schemeClr>
                </a:solidFill>
                <a:latin typeface="Arial Rounded MT Bold" panose="020F0704030504030204" pitchFamily="34" charset="0"/>
              </a:rPr>
              <a:t>blue</a:t>
            </a:r>
            <a:r>
              <a:rPr lang="en-US" dirty="0" smtClean="0">
                <a:latin typeface="Arial Rounded MT Bold" panose="020F0704030504030204" pitchFamily="34" charset="0"/>
              </a:rPr>
              <a:t> </a:t>
            </a:r>
            <a:r>
              <a:rPr lang="en-US" dirty="0" smtClean="0">
                <a:solidFill>
                  <a:schemeClr val="accent6">
                    <a:lumMod val="75000"/>
                  </a:schemeClr>
                </a:solidFill>
                <a:latin typeface="Arial Rounded MT Bold" panose="020F0704030504030204" pitchFamily="34" charset="0"/>
              </a:rPr>
              <a:t>green</a:t>
            </a:r>
            <a:r>
              <a:rPr lang="en-US" dirty="0" smtClean="0">
                <a:latin typeface="Arial Rounded MT Bold" panose="020F0704030504030204" pitchFamily="34" charset="0"/>
              </a:rPr>
              <a:t> </a:t>
            </a:r>
            <a:r>
              <a:rPr lang="en-US" dirty="0" smtClean="0">
                <a:solidFill>
                  <a:schemeClr val="accent2">
                    <a:lumMod val="75000"/>
                  </a:schemeClr>
                </a:solidFill>
                <a:latin typeface="Arial Rounded MT Bold" panose="020F0704030504030204" pitchFamily="34" charset="0"/>
              </a:rPr>
              <a:t>brown </a:t>
            </a:r>
          </a:p>
          <a:p>
            <a:pPr algn="just"/>
            <a:r>
              <a:rPr lang="en-US" dirty="0" smtClean="0">
                <a:solidFill>
                  <a:schemeClr val="accent6">
                    <a:lumMod val="75000"/>
                  </a:schemeClr>
                </a:solidFill>
                <a:latin typeface="Arial Rounded MT Bold" panose="020F0704030504030204" pitchFamily="34" charset="0"/>
              </a:rPr>
              <a:t>green</a:t>
            </a:r>
            <a:r>
              <a:rPr lang="en-US" dirty="0" smtClean="0">
                <a:solidFill>
                  <a:srgbClr val="FF0000"/>
                </a:solidFill>
                <a:latin typeface="Arial Rounded MT Bold" panose="020F0704030504030204" pitchFamily="34" charset="0"/>
              </a:rPr>
              <a:t> red </a:t>
            </a:r>
            <a:r>
              <a:rPr lang="en-US" dirty="0" smtClean="0">
                <a:solidFill>
                  <a:schemeClr val="accent2">
                    <a:lumMod val="75000"/>
                  </a:schemeClr>
                </a:solidFill>
                <a:latin typeface="Arial Rounded MT Bold" panose="020F0704030504030204" pitchFamily="34" charset="0"/>
              </a:rPr>
              <a:t>brown</a:t>
            </a:r>
            <a:r>
              <a:rPr lang="en-US" dirty="0" smtClean="0">
                <a:latin typeface="Arial Rounded MT Bold" panose="020F0704030504030204" pitchFamily="34" charset="0"/>
              </a:rPr>
              <a:t> </a:t>
            </a:r>
            <a:r>
              <a:rPr lang="en-US" dirty="0" smtClean="0">
                <a:solidFill>
                  <a:schemeClr val="accent1">
                    <a:lumMod val="75000"/>
                  </a:schemeClr>
                </a:solidFill>
                <a:latin typeface="Arial Rounded MT Bold" panose="020F0704030504030204" pitchFamily="34" charset="0"/>
              </a:rPr>
              <a:t>blue</a:t>
            </a:r>
          </a:p>
          <a:p>
            <a:pPr algn="just"/>
            <a:r>
              <a:rPr lang="en-US" dirty="0" smtClean="0">
                <a:solidFill>
                  <a:srgbClr val="FF0000"/>
                </a:solidFill>
                <a:latin typeface="Arial Rounded MT Bold" panose="020F0704030504030204" pitchFamily="34" charset="0"/>
              </a:rPr>
              <a:t>blue</a:t>
            </a:r>
            <a:r>
              <a:rPr lang="en-US" dirty="0" smtClean="0">
                <a:latin typeface="Arial Rounded MT Bold" panose="020F0704030504030204" pitchFamily="34" charset="0"/>
              </a:rPr>
              <a:t> </a:t>
            </a:r>
            <a:r>
              <a:rPr lang="en-US" dirty="0" smtClean="0">
                <a:solidFill>
                  <a:schemeClr val="accent1">
                    <a:lumMod val="75000"/>
                  </a:schemeClr>
                </a:solidFill>
                <a:latin typeface="Arial Rounded MT Bold" panose="020F0704030504030204" pitchFamily="34" charset="0"/>
              </a:rPr>
              <a:t>brown</a:t>
            </a:r>
            <a:r>
              <a:rPr lang="en-US" dirty="0" smtClean="0">
                <a:latin typeface="Arial Rounded MT Bold" panose="020F0704030504030204" pitchFamily="34" charset="0"/>
              </a:rPr>
              <a:t> </a:t>
            </a:r>
            <a:r>
              <a:rPr lang="en-US" dirty="0" smtClean="0">
                <a:solidFill>
                  <a:schemeClr val="accent6">
                    <a:lumMod val="75000"/>
                  </a:schemeClr>
                </a:solidFill>
                <a:latin typeface="Arial Rounded MT Bold" panose="020F0704030504030204" pitchFamily="34" charset="0"/>
              </a:rPr>
              <a:t>green</a:t>
            </a:r>
            <a:r>
              <a:rPr lang="en-US" dirty="0" smtClean="0">
                <a:solidFill>
                  <a:schemeClr val="accent2">
                    <a:lumMod val="75000"/>
                  </a:schemeClr>
                </a:solidFill>
                <a:latin typeface="Arial Rounded MT Bold" panose="020F0704030504030204" pitchFamily="34" charset="0"/>
              </a:rPr>
              <a:t> red</a:t>
            </a:r>
          </a:p>
          <a:p>
            <a:pPr algn="just"/>
            <a:r>
              <a:rPr lang="en-US" dirty="0" smtClean="0">
                <a:solidFill>
                  <a:schemeClr val="accent1">
                    <a:lumMod val="75000"/>
                  </a:schemeClr>
                </a:solidFill>
                <a:latin typeface="Arial Rounded MT Bold" panose="020F0704030504030204" pitchFamily="34" charset="0"/>
              </a:rPr>
              <a:t>red</a:t>
            </a:r>
            <a:r>
              <a:rPr lang="en-US" dirty="0" smtClean="0">
                <a:latin typeface="Arial Rounded MT Bold" panose="020F0704030504030204" pitchFamily="34" charset="0"/>
              </a:rPr>
              <a:t> </a:t>
            </a:r>
            <a:r>
              <a:rPr lang="en-US" dirty="0" smtClean="0">
                <a:solidFill>
                  <a:schemeClr val="accent6">
                    <a:lumMod val="75000"/>
                  </a:schemeClr>
                </a:solidFill>
                <a:latin typeface="Arial Rounded MT Bold" panose="020F0704030504030204" pitchFamily="34" charset="0"/>
              </a:rPr>
              <a:t>blue</a:t>
            </a:r>
            <a:r>
              <a:rPr lang="en-US" dirty="0" smtClean="0">
                <a:latin typeface="Arial Rounded MT Bold" panose="020F0704030504030204" pitchFamily="34" charset="0"/>
              </a:rPr>
              <a:t> </a:t>
            </a:r>
            <a:r>
              <a:rPr lang="en-US" dirty="0" smtClean="0">
                <a:solidFill>
                  <a:schemeClr val="accent2">
                    <a:lumMod val="75000"/>
                  </a:schemeClr>
                </a:solidFill>
                <a:latin typeface="Arial Rounded MT Bold" panose="020F0704030504030204" pitchFamily="34" charset="0"/>
              </a:rPr>
              <a:t>green</a:t>
            </a:r>
            <a:r>
              <a:rPr lang="en-US" dirty="0" smtClean="0">
                <a:latin typeface="Arial Rounded MT Bold" panose="020F0704030504030204" pitchFamily="34" charset="0"/>
              </a:rPr>
              <a:t> </a:t>
            </a:r>
            <a:r>
              <a:rPr lang="en-US" dirty="0" smtClean="0">
                <a:solidFill>
                  <a:srgbClr val="FF0000"/>
                </a:solidFill>
                <a:latin typeface="Arial Rounded MT Bold" panose="020F0704030504030204" pitchFamily="34" charset="0"/>
              </a:rPr>
              <a:t>brown</a:t>
            </a:r>
            <a:endParaRPr lang="en-CA" dirty="0">
              <a:solidFill>
                <a:srgbClr val="FF0000"/>
              </a:solidFill>
              <a:latin typeface="Arial Rounded MT Bold" panose="020F0704030504030204" pitchFamily="34" charset="0"/>
            </a:endParaRPr>
          </a:p>
        </p:txBody>
      </p:sp>
      <p:sp>
        <p:nvSpPr>
          <p:cNvPr id="6" name="楕円 5"/>
          <p:cNvSpPr/>
          <p:nvPr/>
        </p:nvSpPr>
        <p:spPr>
          <a:xfrm rot="16200000">
            <a:off x="1387490" y="1692408"/>
            <a:ext cx="544286" cy="54428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楕円 6"/>
          <p:cNvSpPr/>
          <p:nvPr/>
        </p:nvSpPr>
        <p:spPr>
          <a:xfrm rot="16200000">
            <a:off x="2229931" y="1689395"/>
            <a:ext cx="544286" cy="544285"/>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楕円 7"/>
          <p:cNvSpPr/>
          <p:nvPr/>
        </p:nvSpPr>
        <p:spPr>
          <a:xfrm rot="16200000">
            <a:off x="1387490" y="2481949"/>
            <a:ext cx="544286" cy="544285"/>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楕円 8"/>
          <p:cNvSpPr/>
          <p:nvPr/>
        </p:nvSpPr>
        <p:spPr>
          <a:xfrm rot="16200000">
            <a:off x="2229931" y="2475893"/>
            <a:ext cx="544286" cy="544285"/>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タイトル 1"/>
          <p:cNvSpPr txBox="1">
            <a:spLocks/>
          </p:cNvSpPr>
          <p:nvPr/>
        </p:nvSpPr>
        <p:spPr>
          <a:xfrm rot="16200000">
            <a:off x="-1987554" y="1711783"/>
            <a:ext cx="5829300" cy="130628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latin typeface="Bell MT" panose="02020503060305020303" pitchFamily="18" charset="0"/>
              </a:rPr>
              <a:t>Challenge Map</a:t>
            </a:r>
            <a:endParaRPr lang="en-CA" dirty="0">
              <a:latin typeface="Bell MT" panose="02020503060305020303" pitchFamily="18" charset="0"/>
            </a:endParaRPr>
          </a:p>
        </p:txBody>
      </p:sp>
    </p:spTree>
    <p:extLst>
      <p:ext uri="{BB962C8B-B14F-4D97-AF65-F5344CB8AC3E}">
        <p14:creationId xmlns:p14="http://schemas.microsoft.com/office/powerpoint/2010/main" val="1833353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22960" y="533400"/>
            <a:ext cx="8671560" cy="4524315"/>
          </a:xfrm>
          <a:prstGeom prst="rect">
            <a:avLst/>
          </a:prstGeom>
          <a:noFill/>
        </p:spPr>
        <p:txBody>
          <a:bodyPr wrap="square" rtlCol="0">
            <a:spAutoFit/>
          </a:bodyPr>
          <a:lstStyle/>
          <a:p>
            <a:r>
              <a:rPr lang="en-US" dirty="0" smtClean="0">
                <a:latin typeface="Arial Rounded MT Bold" panose="020F0704030504030204" pitchFamily="34" charset="0"/>
              </a:rPr>
              <a:t>This is an English speaking game for ESL high school students. Could also work for college students or maybe middle school.</a:t>
            </a:r>
            <a:endParaRPr lang="en-US" dirty="0">
              <a:latin typeface="Arial Rounded MT Bold" panose="020F0704030504030204" pitchFamily="34" charset="0"/>
            </a:endParaRPr>
          </a:p>
          <a:p>
            <a:r>
              <a:rPr lang="en-US" dirty="0" smtClean="0">
                <a:latin typeface="Arial Rounded MT Bold" panose="020F0704030504030204" pitchFamily="34" charset="0"/>
              </a:rPr>
              <a:t>Materials Needed: </a:t>
            </a:r>
          </a:p>
          <a:p>
            <a:r>
              <a:rPr lang="en-US" dirty="0" smtClean="0">
                <a:latin typeface="Arial Rounded MT Bold" panose="020F0704030504030204" pitchFamily="34" charset="0"/>
              </a:rPr>
              <a:t>1 Game board (page 1) per group.</a:t>
            </a:r>
          </a:p>
          <a:p>
            <a:r>
              <a:rPr lang="en-US" dirty="0" smtClean="0">
                <a:latin typeface="Arial Rounded MT Bold" panose="020F0704030504030204" pitchFamily="34" charset="0"/>
              </a:rPr>
              <a:t>1 Challenge Map (page 2) printed </a:t>
            </a:r>
            <a:r>
              <a:rPr lang="en-US" i="1" dirty="0" smtClean="0">
                <a:latin typeface="Arial Rounded MT Bold" panose="020F0704030504030204" pitchFamily="34" charset="0"/>
              </a:rPr>
              <a:t>in color</a:t>
            </a:r>
            <a:r>
              <a:rPr lang="en-US" dirty="0" smtClean="0">
                <a:latin typeface="Arial Rounded MT Bold" panose="020F0704030504030204" pitchFamily="34" charset="0"/>
              </a:rPr>
              <a:t> per teacher/aide.</a:t>
            </a:r>
          </a:p>
          <a:p>
            <a:r>
              <a:rPr lang="en-US" dirty="0" smtClean="0">
                <a:latin typeface="Arial Rounded MT Bold" panose="020F0704030504030204" pitchFamily="34" charset="0"/>
              </a:rPr>
              <a:t>1 Die per group. </a:t>
            </a:r>
          </a:p>
          <a:p>
            <a:endParaRPr lang="en-US" dirty="0">
              <a:latin typeface="Arial Rounded MT Bold" panose="020F0704030504030204" pitchFamily="34" charset="0"/>
            </a:endParaRPr>
          </a:p>
          <a:p>
            <a:r>
              <a:rPr lang="en-US" dirty="0" smtClean="0">
                <a:latin typeface="Arial Rounded MT Bold" panose="020F0704030504030204" pitchFamily="34" charset="0"/>
              </a:rPr>
              <a:t>Game Play: </a:t>
            </a:r>
          </a:p>
          <a:p>
            <a:r>
              <a:rPr lang="en-US" dirty="0" smtClean="0">
                <a:latin typeface="Arial Rounded MT Bold" panose="020F0704030504030204" pitchFamily="34" charset="0"/>
              </a:rPr>
              <a:t>Groups start from the top left number 1 and roll their die to get a box on the right. They should ask a question corresponding to their box to the person on their right. If they meet the box qualifications, they can move that number of spaces. Then it’s the person to their right’s turn. If they land on a 7 on the ring, they raise their hand to do a challenge from the Challenge Map. If they complete the challenge, they get a point for their group. If you have a large class, you may want to adjust the numbers on the ring so you don’t get overwhelmed. Don’t forget to print in color so they can do the </a:t>
            </a:r>
            <a:r>
              <a:rPr lang="en-US" dirty="0" err="1" smtClean="0">
                <a:latin typeface="Arial Rounded MT Bold" panose="020F0704030504030204" pitchFamily="34" charset="0"/>
              </a:rPr>
              <a:t>Stroop</a:t>
            </a:r>
            <a:r>
              <a:rPr lang="en-US" dirty="0" smtClean="0">
                <a:latin typeface="Arial Rounded MT Bold" panose="020F0704030504030204" pitchFamily="34" charset="0"/>
              </a:rPr>
              <a:t> Test. </a:t>
            </a:r>
            <a:endParaRPr lang="en-CA" dirty="0">
              <a:latin typeface="Arial Rounded MT Bold" panose="020F0704030504030204" pitchFamily="34" charset="0"/>
            </a:endParaRPr>
          </a:p>
        </p:txBody>
      </p:sp>
    </p:spTree>
    <p:extLst>
      <p:ext uri="{BB962C8B-B14F-4D97-AF65-F5344CB8AC3E}">
        <p14:creationId xmlns:p14="http://schemas.microsoft.com/office/powerpoint/2010/main" val="7525799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TotalTime>
  <Words>538</Words>
  <Application>Microsoft Office PowerPoint</Application>
  <PresentationFormat>A4 210 x 297 mm</PresentationFormat>
  <Paragraphs>40</Paragraphs>
  <Slides>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vt:i4>
      </vt:variant>
    </vt:vector>
  </HeadingPairs>
  <TitlesOfParts>
    <vt:vector size="13" baseType="lpstr">
      <vt:lpstr>游ゴシック</vt:lpstr>
      <vt:lpstr>游ゴシック Light</vt:lpstr>
      <vt:lpstr>Arial</vt:lpstr>
      <vt:lpstr>Arial Narrow</vt:lpstr>
      <vt:lpstr>Arial Rounded MT Bold</vt:lpstr>
      <vt:lpstr>Bahnschrift</vt:lpstr>
      <vt:lpstr>Bell MT</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kuser</dc:creator>
  <cp:lastModifiedBy>kuser</cp:lastModifiedBy>
  <cp:revision>14</cp:revision>
  <cp:lastPrinted>2023-06-28T00:59:40Z</cp:lastPrinted>
  <dcterms:created xsi:type="dcterms:W3CDTF">2023-06-28T00:30:47Z</dcterms:created>
  <dcterms:modified xsi:type="dcterms:W3CDTF">2023-09-05T00:22:29Z</dcterms:modified>
</cp:coreProperties>
</file>