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620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67FB96C-2289-4D1F-884B-0993D0E37DF8}">
  <a:tblStyle styleId="{367FB96C-2289-4D1F-884B-0993D0E37D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4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c19db993_0_22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c19db99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51737"/>
            <a:ext cx="7044600" cy="163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28150" y="24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/>
                <a:gridCol w="1825925"/>
                <a:gridCol w="1825925"/>
                <a:gridCol w="1825925"/>
              </a:tblGrid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35452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21928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586950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4031175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5869500"/>
            <a:ext cx="1638076" cy="1638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5750" y="7755450"/>
            <a:ext cx="1638076" cy="163807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2000250" y="2857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994688" y="2135588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994675" y="3985438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994688" y="5812225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994675" y="76851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646725" y="2857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5652275" y="213560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652300" y="39854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5652275" y="583530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652300" y="76851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Google Shape;79;p14"/>
          <p:cNvGraphicFramePr/>
          <p:nvPr/>
        </p:nvGraphicFramePr>
        <p:xfrm>
          <a:off x="128150" y="24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{367FB96C-2289-4D1F-884B-0993D0E37DF8}</a:tableStyleId>
              </a:tblPr>
              <a:tblGrid>
                <a:gridCol w="1825925"/>
                <a:gridCol w="1825925"/>
                <a:gridCol w="1825925"/>
                <a:gridCol w="1825925"/>
              </a:tblGrid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4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0" name="Google Shape;80;p14"/>
          <p:cNvSpPr/>
          <p:nvPr/>
        </p:nvSpPr>
        <p:spPr>
          <a:xfrm>
            <a:off x="2000250" y="2857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1994688" y="2135588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994675" y="3985438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1994688" y="5812225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1994675" y="76851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5646725" y="2857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5652275" y="213560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5652300" y="39854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5652275" y="583530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5652300" y="7685150"/>
            <a:ext cx="1722600" cy="175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