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10826750" cy="8120063" type="B4ISO"/>
  <p:notesSz cx="7104063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3E98D0"/>
    <a:srgbClr val="0072B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3" autoAdjust="0"/>
    <p:restoredTop sz="94660"/>
  </p:normalViewPr>
  <p:slideViewPr>
    <p:cSldViewPr snapToGrid="0">
      <p:cViewPr varScale="1">
        <p:scale>
          <a:sx n="64" d="100"/>
          <a:sy n="64" d="100"/>
        </p:scale>
        <p:origin x="99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2006" y="1328909"/>
            <a:ext cx="9202738" cy="2826985"/>
          </a:xfrm>
        </p:spPr>
        <p:txBody>
          <a:bodyPr anchor="b"/>
          <a:lstStyle>
            <a:lvl1pPr algn="ctr">
              <a:defRPr sz="7104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53344" y="4264913"/>
            <a:ext cx="8120063" cy="1960468"/>
          </a:xfrm>
        </p:spPr>
        <p:txBody>
          <a:bodyPr/>
          <a:lstStyle>
            <a:lvl1pPr marL="0" indent="0" algn="ctr">
              <a:buNone/>
              <a:defRPr sz="2842"/>
            </a:lvl1pPr>
            <a:lvl2pPr marL="541325" indent="0" algn="ctr">
              <a:buNone/>
              <a:defRPr sz="2368"/>
            </a:lvl2pPr>
            <a:lvl3pPr marL="1082650" indent="0" algn="ctr">
              <a:buNone/>
              <a:defRPr sz="2131"/>
            </a:lvl3pPr>
            <a:lvl4pPr marL="1623974" indent="0" algn="ctr">
              <a:buNone/>
              <a:defRPr sz="1894"/>
            </a:lvl4pPr>
            <a:lvl5pPr marL="2165299" indent="0" algn="ctr">
              <a:buNone/>
              <a:defRPr sz="1894"/>
            </a:lvl5pPr>
            <a:lvl6pPr marL="2706624" indent="0" algn="ctr">
              <a:buNone/>
              <a:defRPr sz="1894"/>
            </a:lvl6pPr>
            <a:lvl7pPr marL="3247949" indent="0" algn="ctr">
              <a:buNone/>
              <a:defRPr sz="1894"/>
            </a:lvl7pPr>
            <a:lvl8pPr marL="3789274" indent="0" algn="ctr">
              <a:buNone/>
              <a:defRPr sz="1894"/>
            </a:lvl8pPr>
            <a:lvl9pPr marL="4330598" indent="0" algn="ctr">
              <a:buNone/>
              <a:defRPr sz="1894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3BAA8-6F71-44EC-8744-3CC81A11EA44}" type="datetimeFigureOut">
              <a:rPr kumimoji="1" lang="ja-JP" altLang="en-US" smtClean="0"/>
              <a:t>2023/12/27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2199A-526B-4AD8-A0E4-9C01ED34C45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60160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3BAA8-6F71-44EC-8744-3CC81A11EA44}" type="datetimeFigureOut">
              <a:rPr kumimoji="1" lang="ja-JP" altLang="en-US" smtClean="0"/>
              <a:t>2023/12/27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2199A-526B-4AD8-A0E4-9C01ED34C45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84636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47894" y="432318"/>
            <a:ext cx="2334518" cy="688137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4339" y="432318"/>
            <a:ext cx="6868220" cy="688137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3BAA8-6F71-44EC-8744-3CC81A11EA44}" type="datetimeFigureOut">
              <a:rPr kumimoji="1" lang="ja-JP" altLang="en-US" smtClean="0"/>
              <a:t>2023/12/27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2199A-526B-4AD8-A0E4-9C01ED34C45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35989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3BAA8-6F71-44EC-8744-3CC81A11EA44}" type="datetimeFigureOut">
              <a:rPr kumimoji="1" lang="ja-JP" altLang="en-US" smtClean="0"/>
              <a:t>2023/12/27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2199A-526B-4AD8-A0E4-9C01ED34C45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35379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8701" y="2024379"/>
            <a:ext cx="9338072" cy="3377720"/>
          </a:xfrm>
        </p:spPr>
        <p:txBody>
          <a:bodyPr anchor="b"/>
          <a:lstStyle>
            <a:lvl1pPr>
              <a:defRPr sz="7104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8701" y="5434054"/>
            <a:ext cx="9338072" cy="1776263"/>
          </a:xfrm>
        </p:spPr>
        <p:txBody>
          <a:bodyPr/>
          <a:lstStyle>
            <a:lvl1pPr marL="0" indent="0">
              <a:buNone/>
              <a:defRPr sz="2842">
                <a:solidFill>
                  <a:schemeClr val="tx1"/>
                </a:solidFill>
              </a:defRPr>
            </a:lvl1pPr>
            <a:lvl2pPr marL="541325" indent="0">
              <a:buNone/>
              <a:defRPr sz="2368">
                <a:solidFill>
                  <a:schemeClr val="tx1">
                    <a:tint val="75000"/>
                  </a:schemeClr>
                </a:solidFill>
              </a:defRPr>
            </a:lvl2pPr>
            <a:lvl3pPr marL="1082650" indent="0">
              <a:buNone/>
              <a:defRPr sz="2131">
                <a:solidFill>
                  <a:schemeClr val="tx1">
                    <a:tint val="75000"/>
                  </a:schemeClr>
                </a:solidFill>
              </a:defRPr>
            </a:lvl3pPr>
            <a:lvl4pPr marL="1623974" indent="0">
              <a:buNone/>
              <a:defRPr sz="1894">
                <a:solidFill>
                  <a:schemeClr val="tx1">
                    <a:tint val="75000"/>
                  </a:schemeClr>
                </a:solidFill>
              </a:defRPr>
            </a:lvl4pPr>
            <a:lvl5pPr marL="2165299" indent="0">
              <a:buNone/>
              <a:defRPr sz="1894">
                <a:solidFill>
                  <a:schemeClr val="tx1">
                    <a:tint val="75000"/>
                  </a:schemeClr>
                </a:solidFill>
              </a:defRPr>
            </a:lvl5pPr>
            <a:lvl6pPr marL="2706624" indent="0">
              <a:buNone/>
              <a:defRPr sz="1894">
                <a:solidFill>
                  <a:schemeClr val="tx1">
                    <a:tint val="75000"/>
                  </a:schemeClr>
                </a:solidFill>
              </a:defRPr>
            </a:lvl6pPr>
            <a:lvl7pPr marL="3247949" indent="0">
              <a:buNone/>
              <a:defRPr sz="1894">
                <a:solidFill>
                  <a:schemeClr val="tx1">
                    <a:tint val="75000"/>
                  </a:schemeClr>
                </a:solidFill>
              </a:defRPr>
            </a:lvl7pPr>
            <a:lvl8pPr marL="3789274" indent="0">
              <a:buNone/>
              <a:defRPr sz="1894">
                <a:solidFill>
                  <a:schemeClr val="tx1">
                    <a:tint val="75000"/>
                  </a:schemeClr>
                </a:solidFill>
              </a:defRPr>
            </a:lvl8pPr>
            <a:lvl9pPr marL="4330598" indent="0">
              <a:buNone/>
              <a:defRPr sz="189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3BAA8-6F71-44EC-8744-3CC81A11EA44}" type="datetimeFigureOut">
              <a:rPr kumimoji="1" lang="ja-JP" altLang="en-US" smtClean="0"/>
              <a:t>2023/12/27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2199A-526B-4AD8-A0E4-9C01ED34C45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97778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4339" y="2161591"/>
            <a:ext cx="4601369" cy="515210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81042" y="2161591"/>
            <a:ext cx="4601369" cy="515210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3BAA8-6F71-44EC-8744-3CC81A11EA44}" type="datetimeFigureOut">
              <a:rPr kumimoji="1" lang="ja-JP" altLang="en-US" smtClean="0"/>
              <a:t>2023/12/27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2199A-526B-4AD8-A0E4-9C01ED34C45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70259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5749" y="432320"/>
            <a:ext cx="9338072" cy="1569504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5750" y="1990544"/>
            <a:ext cx="4580222" cy="975535"/>
          </a:xfrm>
        </p:spPr>
        <p:txBody>
          <a:bodyPr anchor="b"/>
          <a:lstStyle>
            <a:lvl1pPr marL="0" indent="0">
              <a:buNone/>
              <a:defRPr sz="2842" b="1"/>
            </a:lvl1pPr>
            <a:lvl2pPr marL="541325" indent="0">
              <a:buNone/>
              <a:defRPr sz="2368" b="1"/>
            </a:lvl2pPr>
            <a:lvl3pPr marL="1082650" indent="0">
              <a:buNone/>
              <a:defRPr sz="2131" b="1"/>
            </a:lvl3pPr>
            <a:lvl4pPr marL="1623974" indent="0">
              <a:buNone/>
              <a:defRPr sz="1894" b="1"/>
            </a:lvl4pPr>
            <a:lvl5pPr marL="2165299" indent="0">
              <a:buNone/>
              <a:defRPr sz="1894" b="1"/>
            </a:lvl5pPr>
            <a:lvl6pPr marL="2706624" indent="0">
              <a:buNone/>
              <a:defRPr sz="1894" b="1"/>
            </a:lvl6pPr>
            <a:lvl7pPr marL="3247949" indent="0">
              <a:buNone/>
              <a:defRPr sz="1894" b="1"/>
            </a:lvl7pPr>
            <a:lvl8pPr marL="3789274" indent="0">
              <a:buNone/>
              <a:defRPr sz="1894" b="1"/>
            </a:lvl8pPr>
            <a:lvl9pPr marL="4330598" indent="0">
              <a:buNone/>
              <a:defRPr sz="1894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5750" y="2966078"/>
            <a:ext cx="4580222" cy="436265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81043" y="1990544"/>
            <a:ext cx="4602779" cy="975535"/>
          </a:xfrm>
        </p:spPr>
        <p:txBody>
          <a:bodyPr anchor="b"/>
          <a:lstStyle>
            <a:lvl1pPr marL="0" indent="0">
              <a:buNone/>
              <a:defRPr sz="2842" b="1"/>
            </a:lvl1pPr>
            <a:lvl2pPr marL="541325" indent="0">
              <a:buNone/>
              <a:defRPr sz="2368" b="1"/>
            </a:lvl2pPr>
            <a:lvl3pPr marL="1082650" indent="0">
              <a:buNone/>
              <a:defRPr sz="2131" b="1"/>
            </a:lvl3pPr>
            <a:lvl4pPr marL="1623974" indent="0">
              <a:buNone/>
              <a:defRPr sz="1894" b="1"/>
            </a:lvl4pPr>
            <a:lvl5pPr marL="2165299" indent="0">
              <a:buNone/>
              <a:defRPr sz="1894" b="1"/>
            </a:lvl5pPr>
            <a:lvl6pPr marL="2706624" indent="0">
              <a:buNone/>
              <a:defRPr sz="1894" b="1"/>
            </a:lvl6pPr>
            <a:lvl7pPr marL="3247949" indent="0">
              <a:buNone/>
              <a:defRPr sz="1894" b="1"/>
            </a:lvl7pPr>
            <a:lvl8pPr marL="3789274" indent="0">
              <a:buNone/>
              <a:defRPr sz="1894" b="1"/>
            </a:lvl8pPr>
            <a:lvl9pPr marL="4330598" indent="0">
              <a:buNone/>
              <a:defRPr sz="1894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81043" y="2966078"/>
            <a:ext cx="4602779" cy="436265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3BAA8-6F71-44EC-8744-3CC81A11EA44}" type="datetimeFigureOut">
              <a:rPr kumimoji="1" lang="ja-JP" altLang="en-US" smtClean="0"/>
              <a:t>2023/12/27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2199A-526B-4AD8-A0E4-9C01ED34C45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81114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3BAA8-6F71-44EC-8744-3CC81A11EA44}" type="datetimeFigureOut">
              <a:rPr kumimoji="1" lang="ja-JP" altLang="en-US" smtClean="0"/>
              <a:t>2023/12/27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2199A-526B-4AD8-A0E4-9C01ED34C45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4571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3BAA8-6F71-44EC-8744-3CC81A11EA44}" type="datetimeFigureOut">
              <a:rPr kumimoji="1" lang="ja-JP" altLang="en-US" smtClean="0"/>
              <a:t>2023/12/27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2199A-526B-4AD8-A0E4-9C01ED34C45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65414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5749" y="541338"/>
            <a:ext cx="3491909" cy="1894681"/>
          </a:xfrm>
        </p:spPr>
        <p:txBody>
          <a:bodyPr anchor="b"/>
          <a:lstStyle>
            <a:lvl1pPr>
              <a:defRPr sz="3789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02779" y="1169140"/>
            <a:ext cx="5481042" cy="5770508"/>
          </a:xfrm>
        </p:spPr>
        <p:txBody>
          <a:bodyPr/>
          <a:lstStyle>
            <a:lvl1pPr>
              <a:defRPr sz="3789"/>
            </a:lvl1pPr>
            <a:lvl2pPr>
              <a:defRPr sz="3315"/>
            </a:lvl2pPr>
            <a:lvl3pPr>
              <a:defRPr sz="2842"/>
            </a:lvl3pPr>
            <a:lvl4pPr>
              <a:defRPr sz="2368"/>
            </a:lvl4pPr>
            <a:lvl5pPr>
              <a:defRPr sz="2368"/>
            </a:lvl5pPr>
            <a:lvl6pPr>
              <a:defRPr sz="2368"/>
            </a:lvl6pPr>
            <a:lvl7pPr>
              <a:defRPr sz="2368"/>
            </a:lvl7pPr>
            <a:lvl8pPr>
              <a:defRPr sz="2368"/>
            </a:lvl8pPr>
            <a:lvl9pPr>
              <a:defRPr sz="2368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5749" y="2436019"/>
            <a:ext cx="3491909" cy="4513026"/>
          </a:xfrm>
        </p:spPr>
        <p:txBody>
          <a:bodyPr/>
          <a:lstStyle>
            <a:lvl1pPr marL="0" indent="0">
              <a:buNone/>
              <a:defRPr sz="1894"/>
            </a:lvl1pPr>
            <a:lvl2pPr marL="541325" indent="0">
              <a:buNone/>
              <a:defRPr sz="1658"/>
            </a:lvl2pPr>
            <a:lvl3pPr marL="1082650" indent="0">
              <a:buNone/>
              <a:defRPr sz="1421"/>
            </a:lvl3pPr>
            <a:lvl4pPr marL="1623974" indent="0">
              <a:buNone/>
              <a:defRPr sz="1184"/>
            </a:lvl4pPr>
            <a:lvl5pPr marL="2165299" indent="0">
              <a:buNone/>
              <a:defRPr sz="1184"/>
            </a:lvl5pPr>
            <a:lvl6pPr marL="2706624" indent="0">
              <a:buNone/>
              <a:defRPr sz="1184"/>
            </a:lvl6pPr>
            <a:lvl7pPr marL="3247949" indent="0">
              <a:buNone/>
              <a:defRPr sz="1184"/>
            </a:lvl7pPr>
            <a:lvl8pPr marL="3789274" indent="0">
              <a:buNone/>
              <a:defRPr sz="1184"/>
            </a:lvl8pPr>
            <a:lvl9pPr marL="4330598" indent="0">
              <a:buNone/>
              <a:defRPr sz="1184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3BAA8-6F71-44EC-8744-3CC81A11EA44}" type="datetimeFigureOut">
              <a:rPr kumimoji="1" lang="ja-JP" altLang="en-US" smtClean="0"/>
              <a:t>2023/12/27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2199A-526B-4AD8-A0E4-9C01ED34C45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08566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5749" y="541338"/>
            <a:ext cx="3491909" cy="1894681"/>
          </a:xfrm>
        </p:spPr>
        <p:txBody>
          <a:bodyPr anchor="b"/>
          <a:lstStyle>
            <a:lvl1pPr>
              <a:defRPr sz="3789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602779" y="1169140"/>
            <a:ext cx="5481042" cy="5770508"/>
          </a:xfrm>
        </p:spPr>
        <p:txBody>
          <a:bodyPr anchor="t"/>
          <a:lstStyle>
            <a:lvl1pPr marL="0" indent="0">
              <a:buNone/>
              <a:defRPr sz="3789"/>
            </a:lvl1pPr>
            <a:lvl2pPr marL="541325" indent="0">
              <a:buNone/>
              <a:defRPr sz="3315"/>
            </a:lvl2pPr>
            <a:lvl3pPr marL="1082650" indent="0">
              <a:buNone/>
              <a:defRPr sz="2842"/>
            </a:lvl3pPr>
            <a:lvl4pPr marL="1623974" indent="0">
              <a:buNone/>
              <a:defRPr sz="2368"/>
            </a:lvl4pPr>
            <a:lvl5pPr marL="2165299" indent="0">
              <a:buNone/>
              <a:defRPr sz="2368"/>
            </a:lvl5pPr>
            <a:lvl6pPr marL="2706624" indent="0">
              <a:buNone/>
              <a:defRPr sz="2368"/>
            </a:lvl6pPr>
            <a:lvl7pPr marL="3247949" indent="0">
              <a:buNone/>
              <a:defRPr sz="2368"/>
            </a:lvl7pPr>
            <a:lvl8pPr marL="3789274" indent="0">
              <a:buNone/>
              <a:defRPr sz="2368"/>
            </a:lvl8pPr>
            <a:lvl9pPr marL="4330598" indent="0">
              <a:buNone/>
              <a:defRPr sz="2368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5749" y="2436019"/>
            <a:ext cx="3491909" cy="4513026"/>
          </a:xfrm>
        </p:spPr>
        <p:txBody>
          <a:bodyPr/>
          <a:lstStyle>
            <a:lvl1pPr marL="0" indent="0">
              <a:buNone/>
              <a:defRPr sz="1894"/>
            </a:lvl1pPr>
            <a:lvl2pPr marL="541325" indent="0">
              <a:buNone/>
              <a:defRPr sz="1658"/>
            </a:lvl2pPr>
            <a:lvl3pPr marL="1082650" indent="0">
              <a:buNone/>
              <a:defRPr sz="1421"/>
            </a:lvl3pPr>
            <a:lvl4pPr marL="1623974" indent="0">
              <a:buNone/>
              <a:defRPr sz="1184"/>
            </a:lvl4pPr>
            <a:lvl5pPr marL="2165299" indent="0">
              <a:buNone/>
              <a:defRPr sz="1184"/>
            </a:lvl5pPr>
            <a:lvl6pPr marL="2706624" indent="0">
              <a:buNone/>
              <a:defRPr sz="1184"/>
            </a:lvl6pPr>
            <a:lvl7pPr marL="3247949" indent="0">
              <a:buNone/>
              <a:defRPr sz="1184"/>
            </a:lvl7pPr>
            <a:lvl8pPr marL="3789274" indent="0">
              <a:buNone/>
              <a:defRPr sz="1184"/>
            </a:lvl8pPr>
            <a:lvl9pPr marL="4330598" indent="0">
              <a:buNone/>
              <a:defRPr sz="1184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3BAA8-6F71-44EC-8744-3CC81A11EA44}" type="datetimeFigureOut">
              <a:rPr kumimoji="1" lang="ja-JP" altLang="en-US" smtClean="0"/>
              <a:t>2023/12/27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2199A-526B-4AD8-A0E4-9C01ED34C45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81571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44339" y="432320"/>
            <a:ext cx="9338072" cy="15695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4339" y="2161591"/>
            <a:ext cx="9338072" cy="51521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4339" y="7526097"/>
            <a:ext cx="2436019" cy="4323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2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F3BAA8-6F71-44EC-8744-3CC81A11EA44}" type="datetimeFigureOut">
              <a:rPr kumimoji="1" lang="ja-JP" altLang="en-US" smtClean="0"/>
              <a:t>2023/12/27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86361" y="7526097"/>
            <a:ext cx="3654028" cy="4323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2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46392" y="7526097"/>
            <a:ext cx="2436019" cy="4323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2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82199A-526B-4AD8-A0E4-9C01ED34C45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353450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82650" rtl="0" eaLnBrk="1" latinLnBrk="0" hangingPunct="1">
        <a:lnSpc>
          <a:spcPct val="90000"/>
        </a:lnSpc>
        <a:spcBef>
          <a:spcPct val="0"/>
        </a:spcBef>
        <a:buNone/>
        <a:defRPr kumimoji="1" sz="521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0662" indent="-270662" algn="l" defTabSz="1082650" rtl="0" eaLnBrk="1" latinLnBrk="0" hangingPunct="1">
        <a:lnSpc>
          <a:spcPct val="90000"/>
        </a:lnSpc>
        <a:spcBef>
          <a:spcPts val="1184"/>
        </a:spcBef>
        <a:buFont typeface="Arial" panose="020B0604020202020204" pitchFamily="34" charset="0"/>
        <a:buChar char="•"/>
        <a:defRPr kumimoji="1" sz="3315" kern="1200">
          <a:solidFill>
            <a:schemeClr val="tx1"/>
          </a:solidFill>
          <a:latin typeface="+mn-lt"/>
          <a:ea typeface="+mn-ea"/>
          <a:cs typeface="+mn-cs"/>
        </a:defRPr>
      </a:lvl1pPr>
      <a:lvl2pPr marL="811987" indent="-270662" algn="l" defTabSz="1082650" rtl="0" eaLnBrk="1" latinLnBrk="0" hangingPunct="1">
        <a:lnSpc>
          <a:spcPct val="90000"/>
        </a:lnSpc>
        <a:spcBef>
          <a:spcPts val="592"/>
        </a:spcBef>
        <a:buFont typeface="Arial" panose="020B0604020202020204" pitchFamily="34" charset="0"/>
        <a:buChar char="•"/>
        <a:defRPr kumimoji="1" sz="2842" kern="1200">
          <a:solidFill>
            <a:schemeClr val="tx1"/>
          </a:solidFill>
          <a:latin typeface="+mn-lt"/>
          <a:ea typeface="+mn-ea"/>
          <a:cs typeface="+mn-cs"/>
        </a:defRPr>
      </a:lvl2pPr>
      <a:lvl3pPr marL="1353312" indent="-270662" algn="l" defTabSz="1082650" rtl="0" eaLnBrk="1" latinLnBrk="0" hangingPunct="1">
        <a:lnSpc>
          <a:spcPct val="90000"/>
        </a:lnSpc>
        <a:spcBef>
          <a:spcPts val="592"/>
        </a:spcBef>
        <a:buFont typeface="Arial" panose="020B0604020202020204" pitchFamily="34" charset="0"/>
        <a:buChar char="•"/>
        <a:defRPr kumimoji="1" sz="2368" kern="1200">
          <a:solidFill>
            <a:schemeClr val="tx1"/>
          </a:solidFill>
          <a:latin typeface="+mn-lt"/>
          <a:ea typeface="+mn-ea"/>
          <a:cs typeface="+mn-cs"/>
        </a:defRPr>
      </a:lvl3pPr>
      <a:lvl4pPr marL="1894637" indent="-270662" algn="l" defTabSz="1082650" rtl="0" eaLnBrk="1" latinLnBrk="0" hangingPunct="1">
        <a:lnSpc>
          <a:spcPct val="90000"/>
        </a:lnSpc>
        <a:spcBef>
          <a:spcPts val="592"/>
        </a:spcBef>
        <a:buFont typeface="Arial" panose="020B0604020202020204" pitchFamily="34" charset="0"/>
        <a:buChar char="•"/>
        <a:defRPr kumimoji="1" sz="2131" kern="1200">
          <a:solidFill>
            <a:schemeClr val="tx1"/>
          </a:solidFill>
          <a:latin typeface="+mn-lt"/>
          <a:ea typeface="+mn-ea"/>
          <a:cs typeface="+mn-cs"/>
        </a:defRPr>
      </a:lvl4pPr>
      <a:lvl5pPr marL="2435962" indent="-270662" algn="l" defTabSz="1082650" rtl="0" eaLnBrk="1" latinLnBrk="0" hangingPunct="1">
        <a:lnSpc>
          <a:spcPct val="90000"/>
        </a:lnSpc>
        <a:spcBef>
          <a:spcPts val="592"/>
        </a:spcBef>
        <a:buFont typeface="Arial" panose="020B0604020202020204" pitchFamily="34" charset="0"/>
        <a:buChar char="•"/>
        <a:defRPr kumimoji="1" sz="2131" kern="1200">
          <a:solidFill>
            <a:schemeClr val="tx1"/>
          </a:solidFill>
          <a:latin typeface="+mn-lt"/>
          <a:ea typeface="+mn-ea"/>
          <a:cs typeface="+mn-cs"/>
        </a:defRPr>
      </a:lvl5pPr>
      <a:lvl6pPr marL="2977286" indent="-270662" algn="l" defTabSz="1082650" rtl="0" eaLnBrk="1" latinLnBrk="0" hangingPunct="1">
        <a:lnSpc>
          <a:spcPct val="90000"/>
        </a:lnSpc>
        <a:spcBef>
          <a:spcPts val="592"/>
        </a:spcBef>
        <a:buFont typeface="Arial" panose="020B0604020202020204" pitchFamily="34" charset="0"/>
        <a:buChar char="•"/>
        <a:defRPr kumimoji="1" sz="2131" kern="1200">
          <a:solidFill>
            <a:schemeClr val="tx1"/>
          </a:solidFill>
          <a:latin typeface="+mn-lt"/>
          <a:ea typeface="+mn-ea"/>
          <a:cs typeface="+mn-cs"/>
        </a:defRPr>
      </a:lvl6pPr>
      <a:lvl7pPr marL="3518611" indent="-270662" algn="l" defTabSz="1082650" rtl="0" eaLnBrk="1" latinLnBrk="0" hangingPunct="1">
        <a:lnSpc>
          <a:spcPct val="90000"/>
        </a:lnSpc>
        <a:spcBef>
          <a:spcPts val="592"/>
        </a:spcBef>
        <a:buFont typeface="Arial" panose="020B0604020202020204" pitchFamily="34" charset="0"/>
        <a:buChar char="•"/>
        <a:defRPr kumimoji="1" sz="2131" kern="1200">
          <a:solidFill>
            <a:schemeClr val="tx1"/>
          </a:solidFill>
          <a:latin typeface="+mn-lt"/>
          <a:ea typeface="+mn-ea"/>
          <a:cs typeface="+mn-cs"/>
        </a:defRPr>
      </a:lvl7pPr>
      <a:lvl8pPr marL="4059936" indent="-270662" algn="l" defTabSz="1082650" rtl="0" eaLnBrk="1" latinLnBrk="0" hangingPunct="1">
        <a:lnSpc>
          <a:spcPct val="90000"/>
        </a:lnSpc>
        <a:spcBef>
          <a:spcPts val="592"/>
        </a:spcBef>
        <a:buFont typeface="Arial" panose="020B0604020202020204" pitchFamily="34" charset="0"/>
        <a:buChar char="•"/>
        <a:defRPr kumimoji="1" sz="2131" kern="1200">
          <a:solidFill>
            <a:schemeClr val="tx1"/>
          </a:solidFill>
          <a:latin typeface="+mn-lt"/>
          <a:ea typeface="+mn-ea"/>
          <a:cs typeface="+mn-cs"/>
        </a:defRPr>
      </a:lvl8pPr>
      <a:lvl9pPr marL="4601261" indent="-270662" algn="l" defTabSz="1082650" rtl="0" eaLnBrk="1" latinLnBrk="0" hangingPunct="1">
        <a:lnSpc>
          <a:spcPct val="90000"/>
        </a:lnSpc>
        <a:spcBef>
          <a:spcPts val="592"/>
        </a:spcBef>
        <a:buFont typeface="Arial" panose="020B0604020202020204" pitchFamily="34" charset="0"/>
        <a:buChar char="•"/>
        <a:defRPr kumimoji="1" sz="213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82650" rtl="0" eaLnBrk="1" latinLnBrk="0" hangingPunct="1">
        <a:defRPr kumimoji="1" sz="2131" kern="1200">
          <a:solidFill>
            <a:schemeClr val="tx1"/>
          </a:solidFill>
          <a:latin typeface="+mn-lt"/>
          <a:ea typeface="+mn-ea"/>
          <a:cs typeface="+mn-cs"/>
        </a:defRPr>
      </a:lvl1pPr>
      <a:lvl2pPr marL="541325" algn="l" defTabSz="1082650" rtl="0" eaLnBrk="1" latinLnBrk="0" hangingPunct="1">
        <a:defRPr kumimoji="1" sz="2131" kern="1200">
          <a:solidFill>
            <a:schemeClr val="tx1"/>
          </a:solidFill>
          <a:latin typeface="+mn-lt"/>
          <a:ea typeface="+mn-ea"/>
          <a:cs typeface="+mn-cs"/>
        </a:defRPr>
      </a:lvl2pPr>
      <a:lvl3pPr marL="1082650" algn="l" defTabSz="1082650" rtl="0" eaLnBrk="1" latinLnBrk="0" hangingPunct="1">
        <a:defRPr kumimoji="1" sz="2131" kern="1200">
          <a:solidFill>
            <a:schemeClr val="tx1"/>
          </a:solidFill>
          <a:latin typeface="+mn-lt"/>
          <a:ea typeface="+mn-ea"/>
          <a:cs typeface="+mn-cs"/>
        </a:defRPr>
      </a:lvl3pPr>
      <a:lvl4pPr marL="1623974" algn="l" defTabSz="1082650" rtl="0" eaLnBrk="1" latinLnBrk="0" hangingPunct="1">
        <a:defRPr kumimoji="1" sz="2131" kern="1200">
          <a:solidFill>
            <a:schemeClr val="tx1"/>
          </a:solidFill>
          <a:latin typeface="+mn-lt"/>
          <a:ea typeface="+mn-ea"/>
          <a:cs typeface="+mn-cs"/>
        </a:defRPr>
      </a:lvl4pPr>
      <a:lvl5pPr marL="2165299" algn="l" defTabSz="1082650" rtl="0" eaLnBrk="1" latinLnBrk="0" hangingPunct="1">
        <a:defRPr kumimoji="1" sz="2131" kern="1200">
          <a:solidFill>
            <a:schemeClr val="tx1"/>
          </a:solidFill>
          <a:latin typeface="+mn-lt"/>
          <a:ea typeface="+mn-ea"/>
          <a:cs typeface="+mn-cs"/>
        </a:defRPr>
      </a:lvl5pPr>
      <a:lvl6pPr marL="2706624" algn="l" defTabSz="1082650" rtl="0" eaLnBrk="1" latinLnBrk="0" hangingPunct="1">
        <a:defRPr kumimoji="1" sz="2131" kern="1200">
          <a:solidFill>
            <a:schemeClr val="tx1"/>
          </a:solidFill>
          <a:latin typeface="+mn-lt"/>
          <a:ea typeface="+mn-ea"/>
          <a:cs typeface="+mn-cs"/>
        </a:defRPr>
      </a:lvl6pPr>
      <a:lvl7pPr marL="3247949" algn="l" defTabSz="1082650" rtl="0" eaLnBrk="1" latinLnBrk="0" hangingPunct="1">
        <a:defRPr kumimoji="1" sz="2131" kern="1200">
          <a:solidFill>
            <a:schemeClr val="tx1"/>
          </a:solidFill>
          <a:latin typeface="+mn-lt"/>
          <a:ea typeface="+mn-ea"/>
          <a:cs typeface="+mn-cs"/>
        </a:defRPr>
      </a:lvl7pPr>
      <a:lvl8pPr marL="3789274" algn="l" defTabSz="1082650" rtl="0" eaLnBrk="1" latinLnBrk="0" hangingPunct="1">
        <a:defRPr kumimoji="1" sz="2131" kern="1200">
          <a:solidFill>
            <a:schemeClr val="tx1"/>
          </a:solidFill>
          <a:latin typeface="+mn-lt"/>
          <a:ea typeface="+mn-ea"/>
          <a:cs typeface="+mn-cs"/>
        </a:defRPr>
      </a:lvl8pPr>
      <a:lvl9pPr marL="4330598" algn="l" defTabSz="1082650" rtl="0" eaLnBrk="1" latinLnBrk="0" hangingPunct="1">
        <a:defRPr kumimoji="1" sz="213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12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12" Type="http://schemas.openxmlformats.org/officeDocument/2006/relationships/image" Target="../media/image11.jpeg"/><Relationship Id="rId2" Type="http://schemas.openxmlformats.org/officeDocument/2006/relationships/image" Target="../media/image1.png"/><Relationship Id="rId16" Type="http://schemas.openxmlformats.org/officeDocument/2006/relationships/image" Target="../media/image15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11" Type="http://schemas.openxmlformats.org/officeDocument/2006/relationships/image" Target="../media/image10.png"/><Relationship Id="rId5" Type="http://schemas.openxmlformats.org/officeDocument/2006/relationships/image" Target="../media/image4.jpeg"/><Relationship Id="rId15" Type="http://schemas.openxmlformats.org/officeDocument/2006/relationships/image" Target="../media/image1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楕円 5">
            <a:extLst>
              <a:ext uri="{FF2B5EF4-FFF2-40B4-BE49-F238E27FC236}">
                <a16:creationId xmlns:a16="http://schemas.microsoft.com/office/drawing/2014/main" id="{A3BD2C9A-5116-48C9-8911-0F7762D42B58}"/>
              </a:ext>
            </a:extLst>
          </p:cNvPr>
          <p:cNvSpPr/>
          <p:nvPr/>
        </p:nvSpPr>
        <p:spPr>
          <a:xfrm rot="20171532">
            <a:off x="178437" y="602733"/>
            <a:ext cx="1506092" cy="1029689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n>
                <a:solidFill>
                  <a:srgbClr val="00B0F0"/>
                </a:solidFill>
              </a:ln>
              <a:solidFill>
                <a:srgbClr val="00B0F0"/>
              </a:solidFill>
            </a:endParaRPr>
          </a:p>
        </p:txBody>
      </p:sp>
      <p:grpSp>
        <p:nvGrpSpPr>
          <p:cNvPr id="174" name="グループ化 173">
            <a:extLst>
              <a:ext uri="{FF2B5EF4-FFF2-40B4-BE49-F238E27FC236}">
                <a16:creationId xmlns:a16="http://schemas.microsoft.com/office/drawing/2014/main" id="{549609BB-52B8-4BAF-9EFB-BAF7DB547DF6}"/>
              </a:ext>
            </a:extLst>
          </p:cNvPr>
          <p:cNvGrpSpPr/>
          <p:nvPr/>
        </p:nvGrpSpPr>
        <p:grpSpPr>
          <a:xfrm>
            <a:off x="207337" y="4145226"/>
            <a:ext cx="1440264" cy="1693066"/>
            <a:chOff x="1076001" y="603361"/>
            <a:chExt cx="1440264" cy="1693066"/>
          </a:xfrm>
        </p:grpSpPr>
        <p:pic>
          <p:nvPicPr>
            <p:cNvPr id="176" name="Picture 6">
              <a:extLst>
                <a:ext uri="{FF2B5EF4-FFF2-40B4-BE49-F238E27FC236}">
                  <a16:creationId xmlns:a16="http://schemas.microsoft.com/office/drawing/2014/main" id="{0E851CF7-A8F1-4EE8-9891-51418155BD6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 bwMode="auto">
            <a:xfrm>
              <a:off x="1343085" y="645511"/>
              <a:ext cx="864706" cy="133549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175" name="グループ化 174">
              <a:extLst>
                <a:ext uri="{FF2B5EF4-FFF2-40B4-BE49-F238E27FC236}">
                  <a16:creationId xmlns:a16="http://schemas.microsoft.com/office/drawing/2014/main" id="{AA1DCBBB-6994-4BD8-BB71-92120724EE0B}"/>
                </a:ext>
              </a:extLst>
            </p:cNvPr>
            <p:cNvGrpSpPr/>
            <p:nvPr/>
          </p:nvGrpSpPr>
          <p:grpSpPr>
            <a:xfrm>
              <a:off x="1076001" y="603361"/>
              <a:ext cx="1440264" cy="1693066"/>
              <a:chOff x="2777052" y="501341"/>
              <a:chExt cx="1440264" cy="1693066"/>
            </a:xfrm>
          </p:grpSpPr>
          <p:sp>
            <p:nvSpPr>
              <p:cNvPr id="177" name="テキスト ボックス 176">
                <a:extLst>
                  <a:ext uri="{FF2B5EF4-FFF2-40B4-BE49-F238E27FC236}">
                    <a16:creationId xmlns:a16="http://schemas.microsoft.com/office/drawing/2014/main" id="{83C1B70B-B083-4CF9-8D01-5A0038A6E0F2}"/>
                  </a:ext>
                </a:extLst>
              </p:cNvPr>
              <p:cNvSpPr txBox="1"/>
              <p:nvPr/>
            </p:nvSpPr>
            <p:spPr>
              <a:xfrm>
                <a:off x="2777053" y="1825075"/>
                <a:ext cx="1440263" cy="369332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en-US" altLang="ja-JP" b="1" dirty="0">
                    <a:latin typeface="UD デジタル 教科書体 NK-R" panose="02020400000000000000" pitchFamily="18" charset="-128"/>
                    <a:ea typeface="UD デジタル 教科書体 NK-R" panose="02020400000000000000" pitchFamily="18" charset="-128"/>
                  </a:rPr>
                  <a:t>a nurse</a:t>
                </a:r>
              </a:p>
            </p:txBody>
          </p:sp>
          <p:sp>
            <p:nvSpPr>
              <p:cNvPr id="178" name="正方形/長方形 177">
                <a:extLst>
                  <a:ext uri="{FF2B5EF4-FFF2-40B4-BE49-F238E27FC236}">
                    <a16:creationId xmlns:a16="http://schemas.microsoft.com/office/drawing/2014/main" id="{B2341A0C-1441-414C-9911-CA1B26085FAB}"/>
                  </a:ext>
                </a:extLst>
              </p:cNvPr>
              <p:cNvSpPr/>
              <p:nvPr/>
            </p:nvSpPr>
            <p:spPr>
              <a:xfrm>
                <a:off x="2777052" y="501341"/>
                <a:ext cx="1440263" cy="1323734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grpSp>
        <p:nvGrpSpPr>
          <p:cNvPr id="179" name="グループ化 178">
            <a:extLst>
              <a:ext uri="{FF2B5EF4-FFF2-40B4-BE49-F238E27FC236}">
                <a16:creationId xmlns:a16="http://schemas.microsoft.com/office/drawing/2014/main" id="{F3579CE1-D55E-4EE4-84B5-2F878965EC4A}"/>
              </a:ext>
            </a:extLst>
          </p:cNvPr>
          <p:cNvGrpSpPr/>
          <p:nvPr/>
        </p:nvGrpSpPr>
        <p:grpSpPr>
          <a:xfrm>
            <a:off x="1943633" y="151791"/>
            <a:ext cx="1440264" cy="1970065"/>
            <a:chOff x="1076001" y="603361"/>
            <a:chExt cx="1440264" cy="1970065"/>
          </a:xfrm>
        </p:grpSpPr>
        <p:grpSp>
          <p:nvGrpSpPr>
            <p:cNvPr id="180" name="グループ化 179">
              <a:extLst>
                <a:ext uri="{FF2B5EF4-FFF2-40B4-BE49-F238E27FC236}">
                  <a16:creationId xmlns:a16="http://schemas.microsoft.com/office/drawing/2014/main" id="{E1DBF429-9C73-4C3A-9B5D-590F266AB24E}"/>
                </a:ext>
              </a:extLst>
            </p:cNvPr>
            <p:cNvGrpSpPr/>
            <p:nvPr/>
          </p:nvGrpSpPr>
          <p:grpSpPr>
            <a:xfrm>
              <a:off x="1076001" y="603361"/>
              <a:ext cx="1440264" cy="1970065"/>
              <a:chOff x="2777052" y="501341"/>
              <a:chExt cx="1440264" cy="1970065"/>
            </a:xfrm>
          </p:grpSpPr>
          <p:sp>
            <p:nvSpPr>
              <p:cNvPr id="182" name="テキスト ボックス 181">
                <a:extLst>
                  <a:ext uri="{FF2B5EF4-FFF2-40B4-BE49-F238E27FC236}">
                    <a16:creationId xmlns:a16="http://schemas.microsoft.com/office/drawing/2014/main" id="{D954A27E-552A-4164-93C8-9A64F30D8A0D}"/>
                  </a:ext>
                </a:extLst>
              </p:cNvPr>
              <p:cNvSpPr txBox="1"/>
              <p:nvPr/>
            </p:nvSpPr>
            <p:spPr>
              <a:xfrm>
                <a:off x="2777053" y="1825075"/>
                <a:ext cx="1440263" cy="646331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en-US" altLang="ja-JP" b="1" dirty="0">
                    <a:latin typeface="UD デジタル 教科書体 NK-R" panose="02020400000000000000" pitchFamily="18" charset="-128"/>
                    <a:ea typeface="UD デジタル 教科書体 NK-R" panose="02020400000000000000" pitchFamily="18" charset="-128"/>
                  </a:rPr>
                  <a:t>a baseball </a:t>
                </a:r>
              </a:p>
              <a:p>
                <a:pPr algn="ctr"/>
                <a:r>
                  <a:rPr kumimoji="1" lang="en-US" altLang="ja-JP" b="1" dirty="0">
                    <a:latin typeface="UD デジタル 教科書体 NK-R" panose="02020400000000000000" pitchFamily="18" charset="-128"/>
                    <a:ea typeface="UD デジタル 教科書体 NK-R" panose="02020400000000000000" pitchFamily="18" charset="-128"/>
                  </a:rPr>
                  <a:t>player</a:t>
                </a:r>
                <a:endParaRPr kumimoji="1" lang="ja-JP" altLang="en-US" b="1" dirty="0"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endParaRPr>
              </a:p>
            </p:txBody>
          </p:sp>
          <p:sp>
            <p:nvSpPr>
              <p:cNvPr id="183" name="正方形/長方形 182">
                <a:extLst>
                  <a:ext uri="{FF2B5EF4-FFF2-40B4-BE49-F238E27FC236}">
                    <a16:creationId xmlns:a16="http://schemas.microsoft.com/office/drawing/2014/main" id="{BA6EB9B1-BC74-4635-8408-F17FDFA58CDC}"/>
                  </a:ext>
                </a:extLst>
              </p:cNvPr>
              <p:cNvSpPr/>
              <p:nvPr/>
            </p:nvSpPr>
            <p:spPr>
              <a:xfrm>
                <a:off x="2777052" y="501341"/>
                <a:ext cx="1440263" cy="1323734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pic>
          <p:nvPicPr>
            <p:cNvPr id="181" name="Picture 6">
              <a:extLst>
                <a:ext uri="{FF2B5EF4-FFF2-40B4-BE49-F238E27FC236}">
                  <a16:creationId xmlns:a16="http://schemas.microsoft.com/office/drawing/2014/main" id="{458AF333-2F19-4F05-94F3-983FE7F866F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 bwMode="auto">
            <a:xfrm>
              <a:off x="1207145" y="645511"/>
              <a:ext cx="1177973" cy="123943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89" name="グループ化 188">
            <a:extLst>
              <a:ext uri="{FF2B5EF4-FFF2-40B4-BE49-F238E27FC236}">
                <a16:creationId xmlns:a16="http://schemas.microsoft.com/office/drawing/2014/main" id="{5A059430-7C40-4F42-A3B3-4D6D7AC37A6B}"/>
              </a:ext>
            </a:extLst>
          </p:cNvPr>
          <p:cNvGrpSpPr/>
          <p:nvPr/>
        </p:nvGrpSpPr>
        <p:grpSpPr>
          <a:xfrm>
            <a:off x="9015526" y="289615"/>
            <a:ext cx="1440264" cy="1693066"/>
            <a:chOff x="1076001" y="603361"/>
            <a:chExt cx="1440264" cy="1693066"/>
          </a:xfrm>
        </p:grpSpPr>
        <p:grpSp>
          <p:nvGrpSpPr>
            <p:cNvPr id="190" name="グループ化 189">
              <a:extLst>
                <a:ext uri="{FF2B5EF4-FFF2-40B4-BE49-F238E27FC236}">
                  <a16:creationId xmlns:a16="http://schemas.microsoft.com/office/drawing/2014/main" id="{9D96E7B4-8F46-4D99-AD0B-798E67F1C83B}"/>
                </a:ext>
              </a:extLst>
            </p:cNvPr>
            <p:cNvGrpSpPr/>
            <p:nvPr/>
          </p:nvGrpSpPr>
          <p:grpSpPr>
            <a:xfrm>
              <a:off x="1076001" y="603361"/>
              <a:ext cx="1440264" cy="1693066"/>
              <a:chOff x="2777052" y="501341"/>
              <a:chExt cx="1440264" cy="1693066"/>
            </a:xfrm>
          </p:grpSpPr>
          <p:sp>
            <p:nvSpPr>
              <p:cNvPr id="192" name="テキスト ボックス 191">
                <a:extLst>
                  <a:ext uri="{FF2B5EF4-FFF2-40B4-BE49-F238E27FC236}">
                    <a16:creationId xmlns:a16="http://schemas.microsoft.com/office/drawing/2014/main" id="{80E8F4C8-17FC-42DE-ACF5-E05E05ABBF35}"/>
                  </a:ext>
                </a:extLst>
              </p:cNvPr>
              <p:cNvSpPr txBox="1"/>
              <p:nvPr/>
            </p:nvSpPr>
            <p:spPr>
              <a:xfrm>
                <a:off x="2777053" y="1825075"/>
                <a:ext cx="1440263" cy="369332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en-US" altLang="ja-JP" b="1" dirty="0">
                    <a:latin typeface="UD デジタル 教科書体 NK-R" panose="02020400000000000000" pitchFamily="18" charset="-128"/>
                    <a:ea typeface="UD デジタル 教科書体 NK-R" panose="02020400000000000000" pitchFamily="18" charset="-128"/>
                  </a:rPr>
                  <a:t>a dancer</a:t>
                </a:r>
                <a:endParaRPr kumimoji="1" lang="ja-JP" altLang="en-US" b="1" dirty="0"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endParaRPr>
              </a:p>
            </p:txBody>
          </p:sp>
          <p:sp>
            <p:nvSpPr>
              <p:cNvPr id="193" name="正方形/長方形 192">
                <a:extLst>
                  <a:ext uri="{FF2B5EF4-FFF2-40B4-BE49-F238E27FC236}">
                    <a16:creationId xmlns:a16="http://schemas.microsoft.com/office/drawing/2014/main" id="{E773B22D-AD94-4F6F-A280-F7B24794BB78}"/>
                  </a:ext>
                </a:extLst>
              </p:cNvPr>
              <p:cNvSpPr/>
              <p:nvPr/>
            </p:nvSpPr>
            <p:spPr>
              <a:xfrm>
                <a:off x="2777052" y="501341"/>
                <a:ext cx="1440263" cy="1323734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pic>
          <p:nvPicPr>
            <p:cNvPr id="191" name="Picture 6">
              <a:extLst>
                <a:ext uri="{FF2B5EF4-FFF2-40B4-BE49-F238E27FC236}">
                  <a16:creationId xmlns:a16="http://schemas.microsoft.com/office/drawing/2014/main" id="{45D3E92A-2C7B-41DF-8BC8-2021D71C785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 bwMode="auto">
            <a:xfrm>
              <a:off x="1208060" y="645511"/>
              <a:ext cx="1176142" cy="123943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94" name="グループ化 193">
            <a:extLst>
              <a:ext uri="{FF2B5EF4-FFF2-40B4-BE49-F238E27FC236}">
                <a16:creationId xmlns:a16="http://schemas.microsoft.com/office/drawing/2014/main" id="{D62BB538-7BB5-4553-B4A7-9FDA75F95C90}"/>
              </a:ext>
            </a:extLst>
          </p:cNvPr>
          <p:cNvGrpSpPr/>
          <p:nvPr/>
        </p:nvGrpSpPr>
        <p:grpSpPr>
          <a:xfrm>
            <a:off x="5413371" y="135424"/>
            <a:ext cx="1440264" cy="1693066"/>
            <a:chOff x="1076001" y="603361"/>
            <a:chExt cx="1440264" cy="1693066"/>
          </a:xfrm>
        </p:grpSpPr>
        <p:grpSp>
          <p:nvGrpSpPr>
            <p:cNvPr id="195" name="グループ化 194">
              <a:extLst>
                <a:ext uri="{FF2B5EF4-FFF2-40B4-BE49-F238E27FC236}">
                  <a16:creationId xmlns:a16="http://schemas.microsoft.com/office/drawing/2014/main" id="{4924F500-355D-4147-A586-1E74B7E16A3B}"/>
                </a:ext>
              </a:extLst>
            </p:cNvPr>
            <p:cNvGrpSpPr/>
            <p:nvPr/>
          </p:nvGrpSpPr>
          <p:grpSpPr>
            <a:xfrm>
              <a:off x="1076001" y="603361"/>
              <a:ext cx="1440264" cy="1693066"/>
              <a:chOff x="2777052" y="501341"/>
              <a:chExt cx="1440264" cy="1693066"/>
            </a:xfrm>
          </p:grpSpPr>
          <p:sp>
            <p:nvSpPr>
              <p:cNvPr id="197" name="テキスト ボックス 196">
                <a:extLst>
                  <a:ext uri="{FF2B5EF4-FFF2-40B4-BE49-F238E27FC236}">
                    <a16:creationId xmlns:a16="http://schemas.microsoft.com/office/drawing/2014/main" id="{EFB4BC08-C77D-478C-AE2F-C71A4B6DAA2A}"/>
                  </a:ext>
                </a:extLst>
              </p:cNvPr>
              <p:cNvSpPr txBox="1"/>
              <p:nvPr/>
            </p:nvSpPr>
            <p:spPr>
              <a:xfrm>
                <a:off x="2777053" y="1825075"/>
                <a:ext cx="1440263" cy="369332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en-US" altLang="ja-JP" b="1" dirty="0">
                    <a:latin typeface="UD デジタル 教科書体 NK-R" panose="02020400000000000000" pitchFamily="18" charset="-128"/>
                    <a:ea typeface="UD デジタル 教科書体 NK-R" panose="02020400000000000000" pitchFamily="18" charset="-128"/>
                  </a:rPr>
                  <a:t>a teacher</a:t>
                </a:r>
                <a:endParaRPr kumimoji="1" lang="ja-JP" altLang="en-US" b="1" dirty="0"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endParaRPr>
              </a:p>
            </p:txBody>
          </p:sp>
          <p:sp>
            <p:nvSpPr>
              <p:cNvPr id="198" name="正方形/長方形 197">
                <a:extLst>
                  <a:ext uri="{FF2B5EF4-FFF2-40B4-BE49-F238E27FC236}">
                    <a16:creationId xmlns:a16="http://schemas.microsoft.com/office/drawing/2014/main" id="{78990697-C717-4649-891B-BBD849A6194B}"/>
                  </a:ext>
                </a:extLst>
              </p:cNvPr>
              <p:cNvSpPr/>
              <p:nvPr/>
            </p:nvSpPr>
            <p:spPr>
              <a:xfrm>
                <a:off x="2777052" y="501341"/>
                <a:ext cx="1440263" cy="1323734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pic>
          <p:nvPicPr>
            <p:cNvPr id="196" name="Picture 6">
              <a:extLst>
                <a:ext uri="{FF2B5EF4-FFF2-40B4-BE49-F238E27FC236}">
                  <a16:creationId xmlns:a16="http://schemas.microsoft.com/office/drawing/2014/main" id="{616177D9-40F0-4586-830F-1B43A4DC6EC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 bwMode="auto">
            <a:xfrm>
              <a:off x="1184853" y="619728"/>
              <a:ext cx="1222558" cy="128629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99" name="グループ化 198">
            <a:extLst>
              <a:ext uri="{FF2B5EF4-FFF2-40B4-BE49-F238E27FC236}">
                <a16:creationId xmlns:a16="http://schemas.microsoft.com/office/drawing/2014/main" id="{60A5F83E-159E-463B-B5A3-E44231846431}"/>
              </a:ext>
            </a:extLst>
          </p:cNvPr>
          <p:cNvGrpSpPr/>
          <p:nvPr/>
        </p:nvGrpSpPr>
        <p:grpSpPr>
          <a:xfrm>
            <a:off x="3642998" y="135424"/>
            <a:ext cx="1440264" cy="1970065"/>
            <a:chOff x="1076001" y="603361"/>
            <a:chExt cx="1440264" cy="1970065"/>
          </a:xfrm>
        </p:grpSpPr>
        <p:pic>
          <p:nvPicPr>
            <p:cNvPr id="201" name="Picture 6">
              <a:extLst>
                <a:ext uri="{FF2B5EF4-FFF2-40B4-BE49-F238E27FC236}">
                  <a16:creationId xmlns:a16="http://schemas.microsoft.com/office/drawing/2014/main" id="{F51B7A86-CBE3-4053-926A-9A85C7BD86A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 bwMode="auto">
            <a:xfrm>
              <a:off x="1147008" y="613770"/>
              <a:ext cx="1309118" cy="130291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200" name="グループ化 199">
              <a:extLst>
                <a:ext uri="{FF2B5EF4-FFF2-40B4-BE49-F238E27FC236}">
                  <a16:creationId xmlns:a16="http://schemas.microsoft.com/office/drawing/2014/main" id="{8398A10B-F435-4C8F-8CE4-D8160661BB26}"/>
                </a:ext>
              </a:extLst>
            </p:cNvPr>
            <p:cNvGrpSpPr/>
            <p:nvPr/>
          </p:nvGrpSpPr>
          <p:grpSpPr>
            <a:xfrm>
              <a:off x="1076001" y="603361"/>
              <a:ext cx="1440264" cy="1970065"/>
              <a:chOff x="2777052" y="501341"/>
              <a:chExt cx="1440264" cy="1970065"/>
            </a:xfrm>
          </p:grpSpPr>
          <p:sp>
            <p:nvSpPr>
              <p:cNvPr id="202" name="テキスト ボックス 201">
                <a:extLst>
                  <a:ext uri="{FF2B5EF4-FFF2-40B4-BE49-F238E27FC236}">
                    <a16:creationId xmlns:a16="http://schemas.microsoft.com/office/drawing/2014/main" id="{CD0B9B5D-CB22-4600-AD35-D57295BF5738}"/>
                  </a:ext>
                </a:extLst>
              </p:cNvPr>
              <p:cNvSpPr txBox="1"/>
              <p:nvPr/>
            </p:nvSpPr>
            <p:spPr>
              <a:xfrm>
                <a:off x="2777053" y="1825075"/>
                <a:ext cx="1440263" cy="646331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en-US" altLang="ja-JP" b="1" dirty="0">
                    <a:latin typeface="UD デジタル 教科書体 NK-R" panose="02020400000000000000" pitchFamily="18" charset="-128"/>
                    <a:ea typeface="UD デジタル 教科書体 NK-R" panose="02020400000000000000" pitchFamily="18" charset="-128"/>
                  </a:rPr>
                  <a:t>an astronaut</a:t>
                </a:r>
                <a:endParaRPr kumimoji="1" lang="ja-JP" altLang="en-US" b="1" dirty="0"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endParaRPr>
              </a:p>
            </p:txBody>
          </p:sp>
          <p:sp>
            <p:nvSpPr>
              <p:cNvPr id="203" name="正方形/長方形 202">
                <a:extLst>
                  <a:ext uri="{FF2B5EF4-FFF2-40B4-BE49-F238E27FC236}">
                    <a16:creationId xmlns:a16="http://schemas.microsoft.com/office/drawing/2014/main" id="{458A6E2B-5565-41F1-A315-E4B0C1692298}"/>
                  </a:ext>
                </a:extLst>
              </p:cNvPr>
              <p:cNvSpPr/>
              <p:nvPr/>
            </p:nvSpPr>
            <p:spPr>
              <a:xfrm>
                <a:off x="2777052" y="501341"/>
                <a:ext cx="1440263" cy="1323734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grpSp>
        <p:nvGrpSpPr>
          <p:cNvPr id="204" name="グループ化 203">
            <a:extLst>
              <a:ext uri="{FF2B5EF4-FFF2-40B4-BE49-F238E27FC236}">
                <a16:creationId xmlns:a16="http://schemas.microsoft.com/office/drawing/2014/main" id="{573AD60E-C7F4-4E04-8546-BC397159DA2E}"/>
              </a:ext>
            </a:extLst>
          </p:cNvPr>
          <p:cNvGrpSpPr/>
          <p:nvPr/>
        </p:nvGrpSpPr>
        <p:grpSpPr>
          <a:xfrm>
            <a:off x="7183742" y="128263"/>
            <a:ext cx="1440264" cy="1970065"/>
            <a:chOff x="1076001" y="603361"/>
            <a:chExt cx="1440264" cy="1970065"/>
          </a:xfrm>
        </p:grpSpPr>
        <p:pic>
          <p:nvPicPr>
            <p:cNvPr id="206" name="Picture 6">
              <a:extLst>
                <a:ext uri="{FF2B5EF4-FFF2-40B4-BE49-F238E27FC236}">
                  <a16:creationId xmlns:a16="http://schemas.microsoft.com/office/drawing/2014/main" id="{B22DE6E3-6151-42D9-ABCF-DC980F3FC09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 bwMode="auto">
            <a:xfrm>
              <a:off x="1146825" y="618503"/>
              <a:ext cx="1298614" cy="129245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205" name="グループ化 204">
              <a:extLst>
                <a:ext uri="{FF2B5EF4-FFF2-40B4-BE49-F238E27FC236}">
                  <a16:creationId xmlns:a16="http://schemas.microsoft.com/office/drawing/2014/main" id="{5FAA7FC1-95DB-47CA-ABF6-4D1DB410B03D}"/>
                </a:ext>
              </a:extLst>
            </p:cNvPr>
            <p:cNvGrpSpPr/>
            <p:nvPr/>
          </p:nvGrpSpPr>
          <p:grpSpPr>
            <a:xfrm>
              <a:off x="1076001" y="603361"/>
              <a:ext cx="1440264" cy="1970065"/>
              <a:chOff x="2777052" y="501341"/>
              <a:chExt cx="1440264" cy="1970065"/>
            </a:xfrm>
          </p:grpSpPr>
          <p:sp>
            <p:nvSpPr>
              <p:cNvPr id="207" name="テキスト ボックス 206">
                <a:extLst>
                  <a:ext uri="{FF2B5EF4-FFF2-40B4-BE49-F238E27FC236}">
                    <a16:creationId xmlns:a16="http://schemas.microsoft.com/office/drawing/2014/main" id="{4256F29F-FD92-4568-8FBF-A12DFD1EE551}"/>
                  </a:ext>
                </a:extLst>
              </p:cNvPr>
              <p:cNvSpPr txBox="1"/>
              <p:nvPr/>
            </p:nvSpPr>
            <p:spPr>
              <a:xfrm>
                <a:off x="2777053" y="1825075"/>
                <a:ext cx="1440263" cy="646331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en-US" altLang="ja-JP" b="1" dirty="0">
                    <a:latin typeface="UD デジタル 教科書体 NK-R" panose="02020400000000000000" pitchFamily="18" charset="-128"/>
                    <a:ea typeface="UD デジタル 教科書体 NK-R" panose="02020400000000000000" pitchFamily="18" charset="-128"/>
                  </a:rPr>
                  <a:t>a soccer </a:t>
                </a:r>
              </a:p>
              <a:p>
                <a:pPr algn="ctr"/>
                <a:r>
                  <a:rPr kumimoji="1" lang="en-US" altLang="ja-JP" b="1" dirty="0">
                    <a:latin typeface="UD デジタル 教科書体 NK-R" panose="02020400000000000000" pitchFamily="18" charset="-128"/>
                    <a:ea typeface="UD デジタル 教科書体 NK-R" panose="02020400000000000000" pitchFamily="18" charset="-128"/>
                  </a:rPr>
                  <a:t>player</a:t>
                </a:r>
                <a:endParaRPr kumimoji="1" lang="ja-JP" altLang="en-US" b="1" dirty="0"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endParaRPr>
              </a:p>
            </p:txBody>
          </p:sp>
          <p:sp>
            <p:nvSpPr>
              <p:cNvPr id="208" name="正方形/長方形 207">
                <a:extLst>
                  <a:ext uri="{FF2B5EF4-FFF2-40B4-BE49-F238E27FC236}">
                    <a16:creationId xmlns:a16="http://schemas.microsoft.com/office/drawing/2014/main" id="{47D033A7-C95F-4081-A3D4-692E1974C0D0}"/>
                  </a:ext>
                </a:extLst>
              </p:cNvPr>
              <p:cNvSpPr/>
              <p:nvPr/>
            </p:nvSpPr>
            <p:spPr>
              <a:xfrm>
                <a:off x="2777052" y="501341"/>
                <a:ext cx="1440263" cy="1323734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grpSp>
        <p:nvGrpSpPr>
          <p:cNvPr id="209" name="グループ化 208">
            <a:extLst>
              <a:ext uri="{FF2B5EF4-FFF2-40B4-BE49-F238E27FC236}">
                <a16:creationId xmlns:a16="http://schemas.microsoft.com/office/drawing/2014/main" id="{4B1F1D02-D6E6-420E-AABF-1BCE38CE43F9}"/>
              </a:ext>
            </a:extLst>
          </p:cNvPr>
          <p:cNvGrpSpPr/>
          <p:nvPr/>
        </p:nvGrpSpPr>
        <p:grpSpPr>
          <a:xfrm>
            <a:off x="492734" y="6041290"/>
            <a:ext cx="1440264" cy="1970065"/>
            <a:chOff x="1076001" y="603361"/>
            <a:chExt cx="1440264" cy="1970065"/>
          </a:xfrm>
        </p:grpSpPr>
        <p:pic>
          <p:nvPicPr>
            <p:cNvPr id="211" name="Picture 6">
              <a:extLst>
                <a:ext uri="{FF2B5EF4-FFF2-40B4-BE49-F238E27FC236}">
                  <a16:creationId xmlns:a16="http://schemas.microsoft.com/office/drawing/2014/main" id="{C83B0421-F6B0-4218-A41D-DF2A7C93C9C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 bwMode="auto">
            <a:xfrm>
              <a:off x="1141573" y="618532"/>
              <a:ext cx="1309118" cy="129900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210" name="グループ化 209">
              <a:extLst>
                <a:ext uri="{FF2B5EF4-FFF2-40B4-BE49-F238E27FC236}">
                  <a16:creationId xmlns:a16="http://schemas.microsoft.com/office/drawing/2014/main" id="{85BE4E4E-ED51-4C94-A6AE-873DA951B188}"/>
                </a:ext>
              </a:extLst>
            </p:cNvPr>
            <p:cNvGrpSpPr/>
            <p:nvPr/>
          </p:nvGrpSpPr>
          <p:grpSpPr>
            <a:xfrm>
              <a:off x="1076001" y="603361"/>
              <a:ext cx="1440264" cy="1970065"/>
              <a:chOff x="2777052" y="501341"/>
              <a:chExt cx="1440264" cy="1970065"/>
            </a:xfrm>
          </p:grpSpPr>
          <p:sp>
            <p:nvSpPr>
              <p:cNvPr id="212" name="テキスト ボックス 211">
                <a:extLst>
                  <a:ext uri="{FF2B5EF4-FFF2-40B4-BE49-F238E27FC236}">
                    <a16:creationId xmlns:a16="http://schemas.microsoft.com/office/drawing/2014/main" id="{1BBB6702-FB56-4B55-9DEF-AB2CF4F71CF1}"/>
                  </a:ext>
                </a:extLst>
              </p:cNvPr>
              <p:cNvSpPr txBox="1"/>
              <p:nvPr/>
            </p:nvSpPr>
            <p:spPr>
              <a:xfrm>
                <a:off x="2777053" y="1825075"/>
                <a:ext cx="1440263" cy="646331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en-US" altLang="ja-JP" b="1" dirty="0">
                    <a:latin typeface="UD デジタル 教科書体 NK-R" panose="02020400000000000000" pitchFamily="18" charset="-128"/>
                    <a:ea typeface="UD デジタル 教科書体 NK-R" panose="02020400000000000000" pitchFamily="18" charset="-128"/>
                  </a:rPr>
                  <a:t>a train engineer</a:t>
                </a:r>
                <a:endParaRPr kumimoji="1" lang="ja-JP" altLang="en-US" b="1" dirty="0"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endParaRPr>
              </a:p>
            </p:txBody>
          </p:sp>
          <p:sp>
            <p:nvSpPr>
              <p:cNvPr id="213" name="正方形/長方形 212">
                <a:extLst>
                  <a:ext uri="{FF2B5EF4-FFF2-40B4-BE49-F238E27FC236}">
                    <a16:creationId xmlns:a16="http://schemas.microsoft.com/office/drawing/2014/main" id="{05D67FEF-5417-488F-B121-9946ED021D1D}"/>
                  </a:ext>
                </a:extLst>
              </p:cNvPr>
              <p:cNvSpPr/>
              <p:nvPr/>
            </p:nvSpPr>
            <p:spPr>
              <a:xfrm>
                <a:off x="2777052" y="501341"/>
                <a:ext cx="1440263" cy="1323734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grpSp>
        <p:nvGrpSpPr>
          <p:cNvPr id="214" name="グループ化 213">
            <a:extLst>
              <a:ext uri="{FF2B5EF4-FFF2-40B4-BE49-F238E27FC236}">
                <a16:creationId xmlns:a16="http://schemas.microsoft.com/office/drawing/2014/main" id="{117EB341-D86E-4F4F-9500-4D35A76C950E}"/>
              </a:ext>
            </a:extLst>
          </p:cNvPr>
          <p:cNvGrpSpPr/>
          <p:nvPr/>
        </p:nvGrpSpPr>
        <p:grpSpPr>
          <a:xfrm>
            <a:off x="8631457" y="6036557"/>
            <a:ext cx="1440264" cy="1693066"/>
            <a:chOff x="1076001" y="603361"/>
            <a:chExt cx="1440264" cy="1693066"/>
          </a:xfrm>
        </p:grpSpPr>
        <p:grpSp>
          <p:nvGrpSpPr>
            <p:cNvPr id="215" name="グループ化 214">
              <a:extLst>
                <a:ext uri="{FF2B5EF4-FFF2-40B4-BE49-F238E27FC236}">
                  <a16:creationId xmlns:a16="http://schemas.microsoft.com/office/drawing/2014/main" id="{725670B7-F73A-431B-84B6-A600387ADF05}"/>
                </a:ext>
              </a:extLst>
            </p:cNvPr>
            <p:cNvGrpSpPr/>
            <p:nvPr/>
          </p:nvGrpSpPr>
          <p:grpSpPr>
            <a:xfrm>
              <a:off x="1076001" y="603361"/>
              <a:ext cx="1440264" cy="1693066"/>
              <a:chOff x="2777052" y="501341"/>
              <a:chExt cx="1440264" cy="1693066"/>
            </a:xfrm>
          </p:grpSpPr>
          <p:sp>
            <p:nvSpPr>
              <p:cNvPr id="217" name="テキスト ボックス 216">
                <a:extLst>
                  <a:ext uri="{FF2B5EF4-FFF2-40B4-BE49-F238E27FC236}">
                    <a16:creationId xmlns:a16="http://schemas.microsoft.com/office/drawing/2014/main" id="{D693A4BB-10E7-4C68-AEC4-4D0A50A31FAC}"/>
                  </a:ext>
                </a:extLst>
              </p:cNvPr>
              <p:cNvSpPr txBox="1"/>
              <p:nvPr/>
            </p:nvSpPr>
            <p:spPr>
              <a:xfrm>
                <a:off x="2777053" y="1825075"/>
                <a:ext cx="1440263" cy="369332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en-US" altLang="ja-JP" b="1" dirty="0">
                    <a:latin typeface="UD デジタル 教科書体 NK-R" panose="02020400000000000000" pitchFamily="18" charset="-128"/>
                    <a:ea typeface="UD デジタル 教科書体 NK-R" panose="02020400000000000000" pitchFamily="18" charset="-128"/>
                  </a:rPr>
                  <a:t>an artist</a:t>
                </a:r>
                <a:endParaRPr kumimoji="1" lang="ja-JP" altLang="en-US" b="1" dirty="0"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endParaRPr>
              </a:p>
            </p:txBody>
          </p:sp>
          <p:sp>
            <p:nvSpPr>
              <p:cNvPr id="218" name="正方形/長方形 217">
                <a:extLst>
                  <a:ext uri="{FF2B5EF4-FFF2-40B4-BE49-F238E27FC236}">
                    <a16:creationId xmlns:a16="http://schemas.microsoft.com/office/drawing/2014/main" id="{DB6F97D5-19F4-49EB-BC71-E7D3A11BB6BC}"/>
                  </a:ext>
                </a:extLst>
              </p:cNvPr>
              <p:cNvSpPr/>
              <p:nvPr/>
            </p:nvSpPr>
            <p:spPr>
              <a:xfrm>
                <a:off x="2777052" y="501341"/>
                <a:ext cx="1440263" cy="1323734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pic>
          <p:nvPicPr>
            <p:cNvPr id="216" name="Picture 6">
              <a:extLst>
                <a:ext uri="{FF2B5EF4-FFF2-40B4-BE49-F238E27FC236}">
                  <a16:creationId xmlns:a16="http://schemas.microsoft.com/office/drawing/2014/main" id="{C257F141-FE1C-4863-ABDD-FB224CD712D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 bwMode="auto">
            <a:xfrm>
              <a:off x="1167412" y="650244"/>
              <a:ext cx="1257440" cy="124505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19" name="グループ化 218">
            <a:extLst>
              <a:ext uri="{FF2B5EF4-FFF2-40B4-BE49-F238E27FC236}">
                <a16:creationId xmlns:a16="http://schemas.microsoft.com/office/drawing/2014/main" id="{D47812E8-AC7F-4D74-A3A0-1B757FA73F1A}"/>
              </a:ext>
            </a:extLst>
          </p:cNvPr>
          <p:cNvGrpSpPr/>
          <p:nvPr/>
        </p:nvGrpSpPr>
        <p:grpSpPr>
          <a:xfrm>
            <a:off x="4562096" y="6036557"/>
            <a:ext cx="1440264" cy="1970065"/>
            <a:chOff x="1076001" y="603361"/>
            <a:chExt cx="1440264" cy="1970065"/>
          </a:xfrm>
        </p:grpSpPr>
        <p:grpSp>
          <p:nvGrpSpPr>
            <p:cNvPr id="220" name="グループ化 219">
              <a:extLst>
                <a:ext uri="{FF2B5EF4-FFF2-40B4-BE49-F238E27FC236}">
                  <a16:creationId xmlns:a16="http://schemas.microsoft.com/office/drawing/2014/main" id="{D67E28A5-CCA3-42C6-A462-46C54E0529B6}"/>
                </a:ext>
              </a:extLst>
            </p:cNvPr>
            <p:cNvGrpSpPr/>
            <p:nvPr/>
          </p:nvGrpSpPr>
          <p:grpSpPr>
            <a:xfrm>
              <a:off x="1076001" y="603361"/>
              <a:ext cx="1440264" cy="1970065"/>
              <a:chOff x="2777052" y="501341"/>
              <a:chExt cx="1440264" cy="1970065"/>
            </a:xfrm>
          </p:grpSpPr>
          <p:sp>
            <p:nvSpPr>
              <p:cNvPr id="222" name="テキスト ボックス 221">
                <a:extLst>
                  <a:ext uri="{FF2B5EF4-FFF2-40B4-BE49-F238E27FC236}">
                    <a16:creationId xmlns:a16="http://schemas.microsoft.com/office/drawing/2014/main" id="{A176660B-5D18-4185-833D-C6AD5AFBF72B}"/>
                  </a:ext>
                </a:extLst>
              </p:cNvPr>
              <p:cNvSpPr txBox="1"/>
              <p:nvPr/>
            </p:nvSpPr>
            <p:spPr>
              <a:xfrm>
                <a:off x="2777053" y="1825075"/>
                <a:ext cx="1440263" cy="646331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en-US" altLang="ja-JP" b="1" dirty="0">
                    <a:latin typeface="UD デジタル 教科書体 NK-R" panose="02020400000000000000" pitchFamily="18" charset="-128"/>
                    <a:ea typeface="UD デジタル 教科書体 NK-R" panose="02020400000000000000" pitchFamily="18" charset="-128"/>
                  </a:rPr>
                  <a:t>an architect</a:t>
                </a:r>
                <a:endParaRPr kumimoji="1" lang="ja-JP" altLang="en-US" b="1" dirty="0"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endParaRPr>
              </a:p>
            </p:txBody>
          </p:sp>
          <p:sp>
            <p:nvSpPr>
              <p:cNvPr id="223" name="正方形/長方形 222">
                <a:extLst>
                  <a:ext uri="{FF2B5EF4-FFF2-40B4-BE49-F238E27FC236}">
                    <a16:creationId xmlns:a16="http://schemas.microsoft.com/office/drawing/2014/main" id="{9789BA39-A27B-4646-B957-1B314B02C66F}"/>
                  </a:ext>
                </a:extLst>
              </p:cNvPr>
              <p:cNvSpPr/>
              <p:nvPr/>
            </p:nvSpPr>
            <p:spPr>
              <a:xfrm>
                <a:off x="2777052" y="501341"/>
                <a:ext cx="1440263" cy="1323734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pic>
          <p:nvPicPr>
            <p:cNvPr id="221" name="Picture 6">
              <a:extLst>
                <a:ext uri="{FF2B5EF4-FFF2-40B4-BE49-F238E27FC236}">
                  <a16:creationId xmlns:a16="http://schemas.microsoft.com/office/drawing/2014/main" id="{70C4CF2B-8AFB-4B46-B195-95B3A99B3CB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 bwMode="auto">
            <a:xfrm>
              <a:off x="1209763" y="645511"/>
              <a:ext cx="1172737" cy="123943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24" name="グループ化 223">
            <a:extLst>
              <a:ext uri="{FF2B5EF4-FFF2-40B4-BE49-F238E27FC236}">
                <a16:creationId xmlns:a16="http://schemas.microsoft.com/office/drawing/2014/main" id="{1301E1E4-F0CE-4102-9129-6624FA4E8343}"/>
              </a:ext>
            </a:extLst>
          </p:cNvPr>
          <p:cNvGrpSpPr/>
          <p:nvPr/>
        </p:nvGrpSpPr>
        <p:grpSpPr>
          <a:xfrm>
            <a:off x="2527412" y="6041290"/>
            <a:ext cx="1440264" cy="1970065"/>
            <a:chOff x="1076001" y="603361"/>
            <a:chExt cx="1440264" cy="1970065"/>
          </a:xfrm>
        </p:grpSpPr>
        <p:grpSp>
          <p:nvGrpSpPr>
            <p:cNvPr id="225" name="グループ化 224">
              <a:extLst>
                <a:ext uri="{FF2B5EF4-FFF2-40B4-BE49-F238E27FC236}">
                  <a16:creationId xmlns:a16="http://schemas.microsoft.com/office/drawing/2014/main" id="{2AD6C3EA-E188-415B-AD39-FCEECD0D5FE5}"/>
                </a:ext>
              </a:extLst>
            </p:cNvPr>
            <p:cNvGrpSpPr/>
            <p:nvPr/>
          </p:nvGrpSpPr>
          <p:grpSpPr>
            <a:xfrm>
              <a:off x="1076001" y="603361"/>
              <a:ext cx="1440264" cy="1970065"/>
              <a:chOff x="2777052" y="501341"/>
              <a:chExt cx="1440264" cy="1970065"/>
            </a:xfrm>
          </p:grpSpPr>
          <p:sp>
            <p:nvSpPr>
              <p:cNvPr id="227" name="テキスト ボックス 226">
                <a:extLst>
                  <a:ext uri="{FF2B5EF4-FFF2-40B4-BE49-F238E27FC236}">
                    <a16:creationId xmlns:a16="http://schemas.microsoft.com/office/drawing/2014/main" id="{256A9112-0283-4722-AD54-99BC4182B8E3}"/>
                  </a:ext>
                </a:extLst>
              </p:cNvPr>
              <p:cNvSpPr txBox="1"/>
              <p:nvPr/>
            </p:nvSpPr>
            <p:spPr>
              <a:xfrm>
                <a:off x="2777053" y="1825075"/>
                <a:ext cx="1440263" cy="646331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en-US" altLang="ja-JP" b="1" dirty="0">
                    <a:latin typeface="UD デジタル 教科書体 NK-R" panose="02020400000000000000" pitchFamily="18" charset="-128"/>
                    <a:ea typeface="UD デジタル 教科書体 NK-R" panose="02020400000000000000" pitchFamily="18" charset="-128"/>
                  </a:rPr>
                  <a:t>a police officer</a:t>
                </a:r>
                <a:endParaRPr kumimoji="1" lang="ja-JP" altLang="en-US" b="1" dirty="0"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endParaRPr>
              </a:p>
            </p:txBody>
          </p:sp>
          <p:sp>
            <p:nvSpPr>
              <p:cNvPr id="228" name="正方形/長方形 227">
                <a:extLst>
                  <a:ext uri="{FF2B5EF4-FFF2-40B4-BE49-F238E27FC236}">
                    <a16:creationId xmlns:a16="http://schemas.microsoft.com/office/drawing/2014/main" id="{43FC58DD-54AA-48CE-9013-DEC767614E43}"/>
                  </a:ext>
                </a:extLst>
              </p:cNvPr>
              <p:cNvSpPr/>
              <p:nvPr/>
            </p:nvSpPr>
            <p:spPr>
              <a:xfrm>
                <a:off x="2777052" y="501341"/>
                <a:ext cx="1440263" cy="1323734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pic>
          <p:nvPicPr>
            <p:cNvPr id="226" name="Picture 6">
              <a:extLst>
                <a:ext uri="{FF2B5EF4-FFF2-40B4-BE49-F238E27FC236}">
                  <a16:creationId xmlns:a16="http://schemas.microsoft.com/office/drawing/2014/main" id="{255C2A24-A784-4996-BF4F-5EDEDD12FA2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 bwMode="auto">
            <a:xfrm>
              <a:off x="1481683" y="645511"/>
              <a:ext cx="628897" cy="123943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29" name="グループ化 228">
            <a:extLst>
              <a:ext uri="{FF2B5EF4-FFF2-40B4-BE49-F238E27FC236}">
                <a16:creationId xmlns:a16="http://schemas.microsoft.com/office/drawing/2014/main" id="{E821682C-7A7F-4E73-9B80-09978EF38CF9}"/>
              </a:ext>
            </a:extLst>
          </p:cNvPr>
          <p:cNvGrpSpPr/>
          <p:nvPr/>
        </p:nvGrpSpPr>
        <p:grpSpPr>
          <a:xfrm>
            <a:off x="6596779" y="6036557"/>
            <a:ext cx="1440264" cy="1693066"/>
            <a:chOff x="1076001" y="603361"/>
            <a:chExt cx="1440264" cy="1693066"/>
          </a:xfrm>
        </p:grpSpPr>
        <p:grpSp>
          <p:nvGrpSpPr>
            <p:cNvPr id="230" name="グループ化 229">
              <a:extLst>
                <a:ext uri="{FF2B5EF4-FFF2-40B4-BE49-F238E27FC236}">
                  <a16:creationId xmlns:a16="http://schemas.microsoft.com/office/drawing/2014/main" id="{CD5875C3-9B27-454A-B0E0-9E66601CD3C1}"/>
                </a:ext>
              </a:extLst>
            </p:cNvPr>
            <p:cNvGrpSpPr/>
            <p:nvPr/>
          </p:nvGrpSpPr>
          <p:grpSpPr>
            <a:xfrm>
              <a:off x="1076001" y="603361"/>
              <a:ext cx="1440264" cy="1693066"/>
              <a:chOff x="2777052" y="501341"/>
              <a:chExt cx="1440264" cy="1693066"/>
            </a:xfrm>
          </p:grpSpPr>
          <p:sp>
            <p:nvSpPr>
              <p:cNvPr id="232" name="テキスト ボックス 231">
                <a:extLst>
                  <a:ext uri="{FF2B5EF4-FFF2-40B4-BE49-F238E27FC236}">
                    <a16:creationId xmlns:a16="http://schemas.microsoft.com/office/drawing/2014/main" id="{DDE9F36D-0C99-4686-8D5A-0910E2CF33E3}"/>
                  </a:ext>
                </a:extLst>
              </p:cNvPr>
              <p:cNvSpPr txBox="1"/>
              <p:nvPr/>
            </p:nvSpPr>
            <p:spPr>
              <a:xfrm>
                <a:off x="2777053" y="1825075"/>
                <a:ext cx="1440263" cy="369332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en-US" altLang="ja-JP" b="1" dirty="0">
                    <a:latin typeface="UD デジタル 教科書体 NK-R" panose="02020400000000000000" pitchFamily="18" charset="-128"/>
                    <a:ea typeface="UD デジタル 教科書体 NK-R" panose="02020400000000000000" pitchFamily="18" charset="-128"/>
                  </a:rPr>
                  <a:t>a musician</a:t>
                </a:r>
                <a:endParaRPr kumimoji="1" lang="ja-JP" altLang="en-US" b="1" dirty="0"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endParaRPr>
              </a:p>
            </p:txBody>
          </p:sp>
          <p:sp>
            <p:nvSpPr>
              <p:cNvPr id="233" name="正方形/長方形 232">
                <a:extLst>
                  <a:ext uri="{FF2B5EF4-FFF2-40B4-BE49-F238E27FC236}">
                    <a16:creationId xmlns:a16="http://schemas.microsoft.com/office/drawing/2014/main" id="{BE9A0EA9-30F6-4C98-B70D-EF06570A8C27}"/>
                  </a:ext>
                </a:extLst>
              </p:cNvPr>
              <p:cNvSpPr/>
              <p:nvPr/>
            </p:nvSpPr>
            <p:spPr>
              <a:xfrm>
                <a:off x="2777052" y="501341"/>
                <a:ext cx="1440263" cy="1323734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pic>
          <p:nvPicPr>
            <p:cNvPr id="231" name="Picture 6">
              <a:extLst>
                <a:ext uri="{FF2B5EF4-FFF2-40B4-BE49-F238E27FC236}">
                  <a16:creationId xmlns:a16="http://schemas.microsoft.com/office/drawing/2014/main" id="{8530A3CC-37E4-4133-B077-4B93981EF26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 bwMode="auto">
            <a:xfrm>
              <a:off x="1209164" y="645511"/>
              <a:ext cx="1173934" cy="123943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34" name="グループ化 233">
            <a:extLst>
              <a:ext uri="{FF2B5EF4-FFF2-40B4-BE49-F238E27FC236}">
                <a16:creationId xmlns:a16="http://schemas.microsoft.com/office/drawing/2014/main" id="{5F424EA0-AAD9-4A57-9DB8-2593A9E5EDBE}"/>
              </a:ext>
            </a:extLst>
          </p:cNvPr>
          <p:cNvGrpSpPr/>
          <p:nvPr/>
        </p:nvGrpSpPr>
        <p:grpSpPr>
          <a:xfrm>
            <a:off x="207336" y="2104937"/>
            <a:ext cx="1440264" cy="1693066"/>
            <a:chOff x="1076001" y="603361"/>
            <a:chExt cx="1440264" cy="1693066"/>
          </a:xfrm>
        </p:grpSpPr>
        <p:pic>
          <p:nvPicPr>
            <p:cNvPr id="236" name="Picture 6">
              <a:extLst>
                <a:ext uri="{FF2B5EF4-FFF2-40B4-BE49-F238E27FC236}">
                  <a16:creationId xmlns:a16="http://schemas.microsoft.com/office/drawing/2014/main" id="{C3154F27-CA4D-400C-ADEE-D8F8495A2D7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 bwMode="auto">
            <a:xfrm>
              <a:off x="1127932" y="613896"/>
              <a:ext cx="1277886" cy="127159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235" name="グループ化 234">
              <a:extLst>
                <a:ext uri="{FF2B5EF4-FFF2-40B4-BE49-F238E27FC236}">
                  <a16:creationId xmlns:a16="http://schemas.microsoft.com/office/drawing/2014/main" id="{F4338309-A033-467A-8F4F-D1E0EFB91D7D}"/>
                </a:ext>
              </a:extLst>
            </p:cNvPr>
            <p:cNvGrpSpPr/>
            <p:nvPr/>
          </p:nvGrpSpPr>
          <p:grpSpPr>
            <a:xfrm>
              <a:off x="1076001" y="603361"/>
              <a:ext cx="1440264" cy="1693066"/>
              <a:chOff x="2777052" y="501341"/>
              <a:chExt cx="1440264" cy="1693066"/>
            </a:xfrm>
          </p:grpSpPr>
          <p:sp>
            <p:nvSpPr>
              <p:cNvPr id="237" name="テキスト ボックス 236">
                <a:extLst>
                  <a:ext uri="{FF2B5EF4-FFF2-40B4-BE49-F238E27FC236}">
                    <a16:creationId xmlns:a16="http://schemas.microsoft.com/office/drawing/2014/main" id="{07DDC05D-3872-4EAA-9A9E-627DEB0946D9}"/>
                  </a:ext>
                </a:extLst>
              </p:cNvPr>
              <p:cNvSpPr txBox="1"/>
              <p:nvPr/>
            </p:nvSpPr>
            <p:spPr>
              <a:xfrm>
                <a:off x="2777053" y="1825075"/>
                <a:ext cx="1440263" cy="369332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en-US" altLang="ja-JP" b="1" dirty="0">
                    <a:latin typeface="UD デジタル 教科書体 NK-R" panose="02020400000000000000" pitchFamily="18" charset="-128"/>
                    <a:ea typeface="UD デジタル 教科書体 NK-R" panose="02020400000000000000" pitchFamily="18" charset="-128"/>
                  </a:rPr>
                  <a:t>a chef</a:t>
                </a:r>
              </a:p>
            </p:txBody>
          </p:sp>
          <p:sp>
            <p:nvSpPr>
              <p:cNvPr id="238" name="正方形/長方形 237">
                <a:extLst>
                  <a:ext uri="{FF2B5EF4-FFF2-40B4-BE49-F238E27FC236}">
                    <a16:creationId xmlns:a16="http://schemas.microsoft.com/office/drawing/2014/main" id="{EA012907-9230-4A04-817D-0B575B2B833E}"/>
                  </a:ext>
                </a:extLst>
              </p:cNvPr>
              <p:cNvSpPr/>
              <p:nvPr/>
            </p:nvSpPr>
            <p:spPr>
              <a:xfrm>
                <a:off x="2777052" y="501341"/>
                <a:ext cx="1440263" cy="1323734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grpSp>
        <p:nvGrpSpPr>
          <p:cNvPr id="239" name="グループ化 238">
            <a:extLst>
              <a:ext uri="{FF2B5EF4-FFF2-40B4-BE49-F238E27FC236}">
                <a16:creationId xmlns:a16="http://schemas.microsoft.com/office/drawing/2014/main" id="{06BF5006-03D2-4BAD-811E-A79D0021FE38}"/>
              </a:ext>
            </a:extLst>
          </p:cNvPr>
          <p:cNvGrpSpPr/>
          <p:nvPr/>
        </p:nvGrpSpPr>
        <p:grpSpPr>
          <a:xfrm>
            <a:off x="9220442" y="4145226"/>
            <a:ext cx="1440264" cy="1693066"/>
            <a:chOff x="1076001" y="603361"/>
            <a:chExt cx="1440264" cy="1693066"/>
          </a:xfrm>
        </p:grpSpPr>
        <p:grpSp>
          <p:nvGrpSpPr>
            <p:cNvPr id="240" name="グループ化 239">
              <a:extLst>
                <a:ext uri="{FF2B5EF4-FFF2-40B4-BE49-F238E27FC236}">
                  <a16:creationId xmlns:a16="http://schemas.microsoft.com/office/drawing/2014/main" id="{0DCF3563-6E6E-4F57-89B8-47F9C0C9EA2A}"/>
                </a:ext>
              </a:extLst>
            </p:cNvPr>
            <p:cNvGrpSpPr/>
            <p:nvPr/>
          </p:nvGrpSpPr>
          <p:grpSpPr>
            <a:xfrm>
              <a:off x="1076001" y="603361"/>
              <a:ext cx="1440264" cy="1693066"/>
              <a:chOff x="2777052" y="501341"/>
              <a:chExt cx="1440264" cy="1693066"/>
            </a:xfrm>
          </p:grpSpPr>
          <p:sp>
            <p:nvSpPr>
              <p:cNvPr id="242" name="テキスト ボックス 241">
                <a:extLst>
                  <a:ext uri="{FF2B5EF4-FFF2-40B4-BE49-F238E27FC236}">
                    <a16:creationId xmlns:a16="http://schemas.microsoft.com/office/drawing/2014/main" id="{69A8E22D-6247-4CB5-8E4A-D81672BAE59F}"/>
                  </a:ext>
                </a:extLst>
              </p:cNvPr>
              <p:cNvSpPr txBox="1"/>
              <p:nvPr/>
            </p:nvSpPr>
            <p:spPr>
              <a:xfrm>
                <a:off x="2777053" y="1825075"/>
                <a:ext cx="1440263" cy="369332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en-US" altLang="ja-JP" b="1" dirty="0">
                    <a:latin typeface="UD デジタル 教科書体 NK-R" panose="02020400000000000000" pitchFamily="18" charset="-128"/>
                    <a:ea typeface="UD デジタル 教科書体 NK-R" panose="02020400000000000000" pitchFamily="18" charset="-128"/>
                  </a:rPr>
                  <a:t>a singer</a:t>
                </a:r>
              </a:p>
            </p:txBody>
          </p:sp>
          <p:sp>
            <p:nvSpPr>
              <p:cNvPr id="243" name="正方形/長方形 242">
                <a:extLst>
                  <a:ext uri="{FF2B5EF4-FFF2-40B4-BE49-F238E27FC236}">
                    <a16:creationId xmlns:a16="http://schemas.microsoft.com/office/drawing/2014/main" id="{87E28193-8725-4941-83EE-4552F8D69904}"/>
                  </a:ext>
                </a:extLst>
              </p:cNvPr>
              <p:cNvSpPr/>
              <p:nvPr/>
            </p:nvSpPr>
            <p:spPr>
              <a:xfrm>
                <a:off x="2777052" y="501341"/>
                <a:ext cx="1440263" cy="1323734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pic>
          <p:nvPicPr>
            <p:cNvPr id="241" name="Picture 6">
              <a:extLst>
                <a:ext uri="{FF2B5EF4-FFF2-40B4-BE49-F238E27FC236}">
                  <a16:creationId xmlns:a16="http://schemas.microsoft.com/office/drawing/2014/main" id="{7974FD02-2977-4B65-8F18-BB6CAA9ECA2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 bwMode="auto">
            <a:xfrm>
              <a:off x="1261809" y="645511"/>
              <a:ext cx="1068645" cy="123943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44" name="グループ化 243">
            <a:extLst>
              <a:ext uri="{FF2B5EF4-FFF2-40B4-BE49-F238E27FC236}">
                <a16:creationId xmlns:a16="http://schemas.microsoft.com/office/drawing/2014/main" id="{103C0485-52D9-4877-B73B-B1B78D130FAB}"/>
              </a:ext>
            </a:extLst>
          </p:cNvPr>
          <p:cNvGrpSpPr/>
          <p:nvPr/>
        </p:nvGrpSpPr>
        <p:grpSpPr>
          <a:xfrm>
            <a:off x="9233157" y="2179666"/>
            <a:ext cx="1440264" cy="1723912"/>
            <a:chOff x="1076001" y="572515"/>
            <a:chExt cx="1440264" cy="1723912"/>
          </a:xfrm>
        </p:grpSpPr>
        <p:pic>
          <p:nvPicPr>
            <p:cNvPr id="246" name="Picture 6">
              <a:extLst>
                <a:ext uri="{FF2B5EF4-FFF2-40B4-BE49-F238E27FC236}">
                  <a16:creationId xmlns:a16="http://schemas.microsoft.com/office/drawing/2014/main" id="{F4FD6A31-D151-437A-83F7-79EFCF9717E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 bwMode="auto">
            <a:xfrm>
              <a:off x="1096695" y="572515"/>
              <a:ext cx="1367732" cy="13545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245" name="グループ化 244">
              <a:extLst>
                <a:ext uri="{FF2B5EF4-FFF2-40B4-BE49-F238E27FC236}">
                  <a16:creationId xmlns:a16="http://schemas.microsoft.com/office/drawing/2014/main" id="{F9FE30FF-C237-4850-98EA-E6CB175CF1B1}"/>
                </a:ext>
              </a:extLst>
            </p:cNvPr>
            <p:cNvGrpSpPr/>
            <p:nvPr/>
          </p:nvGrpSpPr>
          <p:grpSpPr>
            <a:xfrm>
              <a:off x="1076001" y="603361"/>
              <a:ext cx="1440264" cy="1693066"/>
              <a:chOff x="2777052" y="501341"/>
              <a:chExt cx="1440264" cy="1693066"/>
            </a:xfrm>
          </p:grpSpPr>
          <p:sp>
            <p:nvSpPr>
              <p:cNvPr id="247" name="テキスト ボックス 246">
                <a:extLst>
                  <a:ext uri="{FF2B5EF4-FFF2-40B4-BE49-F238E27FC236}">
                    <a16:creationId xmlns:a16="http://schemas.microsoft.com/office/drawing/2014/main" id="{7EA2F35E-E77B-429C-B211-BE7FF09A86AB}"/>
                  </a:ext>
                </a:extLst>
              </p:cNvPr>
              <p:cNvSpPr txBox="1"/>
              <p:nvPr/>
            </p:nvSpPr>
            <p:spPr>
              <a:xfrm>
                <a:off x="2777053" y="1825075"/>
                <a:ext cx="1440263" cy="369332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en-US" altLang="ja-JP" b="1" dirty="0">
                    <a:latin typeface="UD デジタル 教科書体 NK-R" panose="02020400000000000000" pitchFamily="18" charset="-128"/>
                    <a:ea typeface="UD デジタル 教科書体 NK-R" panose="02020400000000000000" pitchFamily="18" charset="-128"/>
                  </a:rPr>
                  <a:t>a farmer</a:t>
                </a:r>
              </a:p>
            </p:txBody>
          </p:sp>
          <p:sp>
            <p:nvSpPr>
              <p:cNvPr id="248" name="正方形/長方形 247">
                <a:extLst>
                  <a:ext uri="{FF2B5EF4-FFF2-40B4-BE49-F238E27FC236}">
                    <a16:creationId xmlns:a16="http://schemas.microsoft.com/office/drawing/2014/main" id="{BB8C94E7-CFA6-421F-9DA0-3BF53B69D34C}"/>
                  </a:ext>
                </a:extLst>
              </p:cNvPr>
              <p:cNvSpPr/>
              <p:nvPr/>
            </p:nvSpPr>
            <p:spPr>
              <a:xfrm>
                <a:off x="2777052" y="501341"/>
                <a:ext cx="1440263" cy="1323734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72056491-4936-4D1B-A15F-3FF4B16D9ED1}"/>
              </a:ext>
            </a:extLst>
          </p:cNvPr>
          <p:cNvSpPr/>
          <p:nvPr/>
        </p:nvSpPr>
        <p:spPr>
          <a:xfrm>
            <a:off x="2129342" y="2632094"/>
            <a:ext cx="6782626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54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00B0F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What do you want </a:t>
            </a:r>
          </a:p>
          <a:p>
            <a:pPr algn="ctr"/>
            <a:r>
              <a:rPr lang="en-US" altLang="ja-JP" sz="54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00B0F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to be?</a:t>
            </a:r>
            <a:endParaRPr lang="ja-JP" altLang="en-US" sz="54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00B0F0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F17B63E-7E7A-4902-AAB8-73FB9D64D67D}"/>
              </a:ext>
            </a:extLst>
          </p:cNvPr>
          <p:cNvSpPr txBox="1"/>
          <p:nvPr/>
        </p:nvSpPr>
        <p:spPr>
          <a:xfrm>
            <a:off x="2178278" y="4580139"/>
            <a:ext cx="647018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48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I want to be…</a:t>
            </a:r>
            <a:endParaRPr kumimoji="1" lang="ja-JP" altLang="en-US" sz="48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pic>
        <p:nvPicPr>
          <p:cNvPr id="2052" name="Picture 4" descr="しつもん！ドラえもん：４３１９）うちゅう編：朝日新聞デジタル">
            <a:extLst>
              <a:ext uri="{FF2B5EF4-FFF2-40B4-BE49-F238E27FC236}">
                <a16:creationId xmlns:a16="http://schemas.microsoft.com/office/drawing/2014/main" id="{0A61C052-9025-4AAB-9634-A50E5F7071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10190">
            <a:off x="7556544" y="3558295"/>
            <a:ext cx="1170636" cy="11649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0" name="Picture 6">
            <a:extLst>
              <a:ext uri="{FF2B5EF4-FFF2-40B4-BE49-F238E27FC236}">
                <a16:creationId xmlns:a16="http://schemas.microsoft.com/office/drawing/2014/main" id="{8CD2672E-DEC8-41DF-99E6-4BFF0E7672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 rot="21143867" flipH="1">
            <a:off x="2287599" y="3552635"/>
            <a:ext cx="1107141" cy="11018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1" name="正方形/長方形 250">
            <a:extLst>
              <a:ext uri="{FF2B5EF4-FFF2-40B4-BE49-F238E27FC236}">
                <a16:creationId xmlns:a16="http://schemas.microsoft.com/office/drawing/2014/main" id="{CA7BCFF4-6AD2-4608-958F-01080DED9834}"/>
              </a:ext>
            </a:extLst>
          </p:cNvPr>
          <p:cNvSpPr/>
          <p:nvPr/>
        </p:nvSpPr>
        <p:spPr>
          <a:xfrm rot="20064643">
            <a:off x="82841" y="614257"/>
            <a:ext cx="1830950" cy="10772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32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START</a:t>
            </a:r>
            <a:r>
              <a:rPr lang="en-US" altLang="ja-JP" sz="32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/</a:t>
            </a:r>
          </a:p>
          <a:p>
            <a:pPr algn="ctr"/>
            <a:r>
              <a:rPr lang="en-US" altLang="ja-JP" sz="32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GOAL</a:t>
            </a:r>
          </a:p>
        </p:txBody>
      </p:sp>
      <p:sp>
        <p:nvSpPr>
          <p:cNvPr id="7" name="矢印: 右 6">
            <a:extLst>
              <a:ext uri="{FF2B5EF4-FFF2-40B4-BE49-F238E27FC236}">
                <a16:creationId xmlns:a16="http://schemas.microsoft.com/office/drawing/2014/main" id="{BBA08762-6F0E-41F2-A774-26856DDB85C3}"/>
              </a:ext>
            </a:extLst>
          </p:cNvPr>
          <p:cNvSpPr/>
          <p:nvPr/>
        </p:nvSpPr>
        <p:spPr>
          <a:xfrm>
            <a:off x="1689792" y="813657"/>
            <a:ext cx="295116" cy="316559"/>
          </a:xfrm>
          <a:prstGeom prst="rightArrow">
            <a:avLst/>
          </a:prstGeom>
          <a:solidFill>
            <a:srgbClr val="00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2" name="矢印: 右 251">
            <a:extLst>
              <a:ext uri="{FF2B5EF4-FFF2-40B4-BE49-F238E27FC236}">
                <a16:creationId xmlns:a16="http://schemas.microsoft.com/office/drawing/2014/main" id="{19CCCE32-549D-4CAC-AA5F-0B420A322E5F}"/>
              </a:ext>
            </a:extLst>
          </p:cNvPr>
          <p:cNvSpPr/>
          <p:nvPr/>
        </p:nvSpPr>
        <p:spPr>
          <a:xfrm>
            <a:off x="3393465" y="813657"/>
            <a:ext cx="295116" cy="316559"/>
          </a:xfrm>
          <a:prstGeom prst="rightArrow">
            <a:avLst/>
          </a:prstGeom>
          <a:solidFill>
            <a:srgbClr val="00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3" name="矢印: 右 252">
            <a:extLst>
              <a:ext uri="{FF2B5EF4-FFF2-40B4-BE49-F238E27FC236}">
                <a16:creationId xmlns:a16="http://schemas.microsoft.com/office/drawing/2014/main" id="{77BABEF9-67BB-42DE-87C2-F1B4B91CFC87}"/>
              </a:ext>
            </a:extLst>
          </p:cNvPr>
          <p:cNvSpPr/>
          <p:nvPr/>
        </p:nvSpPr>
        <p:spPr>
          <a:xfrm>
            <a:off x="5140875" y="801173"/>
            <a:ext cx="295116" cy="316559"/>
          </a:xfrm>
          <a:prstGeom prst="rightArrow">
            <a:avLst/>
          </a:prstGeom>
          <a:solidFill>
            <a:srgbClr val="00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4" name="矢印: 右 253">
            <a:extLst>
              <a:ext uri="{FF2B5EF4-FFF2-40B4-BE49-F238E27FC236}">
                <a16:creationId xmlns:a16="http://schemas.microsoft.com/office/drawing/2014/main" id="{67407BFB-9116-4EFE-9E85-DDC9A6C55DFE}"/>
              </a:ext>
            </a:extLst>
          </p:cNvPr>
          <p:cNvSpPr/>
          <p:nvPr/>
        </p:nvSpPr>
        <p:spPr>
          <a:xfrm>
            <a:off x="6911248" y="801174"/>
            <a:ext cx="295116" cy="316559"/>
          </a:xfrm>
          <a:prstGeom prst="rightArrow">
            <a:avLst/>
          </a:prstGeom>
          <a:solidFill>
            <a:srgbClr val="00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5" name="矢印: 右 254">
            <a:extLst>
              <a:ext uri="{FF2B5EF4-FFF2-40B4-BE49-F238E27FC236}">
                <a16:creationId xmlns:a16="http://schemas.microsoft.com/office/drawing/2014/main" id="{F08F1301-F2E1-496E-9A2F-10A0F59F4632}"/>
              </a:ext>
            </a:extLst>
          </p:cNvPr>
          <p:cNvSpPr/>
          <p:nvPr/>
        </p:nvSpPr>
        <p:spPr>
          <a:xfrm>
            <a:off x="8672207" y="801172"/>
            <a:ext cx="295116" cy="316559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00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6" name="矢印: 右 255">
            <a:extLst>
              <a:ext uri="{FF2B5EF4-FFF2-40B4-BE49-F238E27FC236}">
                <a16:creationId xmlns:a16="http://schemas.microsoft.com/office/drawing/2014/main" id="{38789F73-13C8-4B95-AAE5-ACE6CD459CA9}"/>
              </a:ext>
            </a:extLst>
          </p:cNvPr>
          <p:cNvSpPr/>
          <p:nvPr/>
        </p:nvSpPr>
        <p:spPr>
          <a:xfrm rot="5400000">
            <a:off x="9746319" y="3855054"/>
            <a:ext cx="295116" cy="316559"/>
          </a:xfrm>
          <a:prstGeom prst="rightArrow">
            <a:avLst/>
          </a:prstGeom>
          <a:solidFill>
            <a:srgbClr val="00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7" name="矢印: 右 256">
            <a:extLst>
              <a:ext uri="{FF2B5EF4-FFF2-40B4-BE49-F238E27FC236}">
                <a16:creationId xmlns:a16="http://schemas.microsoft.com/office/drawing/2014/main" id="{3E32618A-0209-4538-9F86-301417A064B3}"/>
              </a:ext>
            </a:extLst>
          </p:cNvPr>
          <p:cNvSpPr/>
          <p:nvPr/>
        </p:nvSpPr>
        <p:spPr>
          <a:xfrm rot="5400000">
            <a:off x="9746320" y="1942644"/>
            <a:ext cx="295116" cy="316559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00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8" name="矢印: 右 257">
            <a:extLst>
              <a:ext uri="{FF2B5EF4-FFF2-40B4-BE49-F238E27FC236}">
                <a16:creationId xmlns:a16="http://schemas.microsoft.com/office/drawing/2014/main" id="{797FFD5B-8459-4A67-BDC3-E13FA7578311}"/>
              </a:ext>
            </a:extLst>
          </p:cNvPr>
          <p:cNvSpPr/>
          <p:nvPr/>
        </p:nvSpPr>
        <p:spPr>
          <a:xfrm rot="6202151">
            <a:off x="9212151" y="5789724"/>
            <a:ext cx="225675" cy="316559"/>
          </a:xfrm>
          <a:prstGeom prst="rightArrow">
            <a:avLst/>
          </a:prstGeom>
          <a:solidFill>
            <a:srgbClr val="00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9" name="矢印: 右 258">
            <a:extLst>
              <a:ext uri="{FF2B5EF4-FFF2-40B4-BE49-F238E27FC236}">
                <a16:creationId xmlns:a16="http://schemas.microsoft.com/office/drawing/2014/main" id="{56C2CD2B-C7B5-47FF-AAE2-BDC8B5C1B616}"/>
              </a:ext>
            </a:extLst>
          </p:cNvPr>
          <p:cNvSpPr/>
          <p:nvPr/>
        </p:nvSpPr>
        <p:spPr>
          <a:xfrm rot="10800000">
            <a:off x="8151780" y="6547685"/>
            <a:ext cx="295116" cy="316559"/>
          </a:xfrm>
          <a:prstGeom prst="rightArrow">
            <a:avLst/>
          </a:prstGeom>
          <a:solidFill>
            <a:srgbClr val="00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0" name="矢印: 右 259">
            <a:extLst>
              <a:ext uri="{FF2B5EF4-FFF2-40B4-BE49-F238E27FC236}">
                <a16:creationId xmlns:a16="http://schemas.microsoft.com/office/drawing/2014/main" id="{6C67E582-527C-4C2C-8663-3C93F53D4536}"/>
              </a:ext>
            </a:extLst>
          </p:cNvPr>
          <p:cNvSpPr/>
          <p:nvPr/>
        </p:nvSpPr>
        <p:spPr>
          <a:xfrm rot="10800000">
            <a:off x="6117391" y="6547685"/>
            <a:ext cx="295116" cy="316559"/>
          </a:xfrm>
          <a:prstGeom prst="rightArrow">
            <a:avLst/>
          </a:prstGeom>
          <a:solidFill>
            <a:srgbClr val="00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1" name="矢印: 右 260">
            <a:extLst>
              <a:ext uri="{FF2B5EF4-FFF2-40B4-BE49-F238E27FC236}">
                <a16:creationId xmlns:a16="http://schemas.microsoft.com/office/drawing/2014/main" id="{8941356D-AFD0-45B4-A21C-3FF3438F08BA}"/>
              </a:ext>
            </a:extLst>
          </p:cNvPr>
          <p:cNvSpPr/>
          <p:nvPr/>
        </p:nvSpPr>
        <p:spPr>
          <a:xfrm rot="10800000">
            <a:off x="4086088" y="6544878"/>
            <a:ext cx="295116" cy="316559"/>
          </a:xfrm>
          <a:prstGeom prst="rightArrow">
            <a:avLst/>
          </a:prstGeom>
          <a:solidFill>
            <a:srgbClr val="00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2" name="矢印: 右 261">
            <a:extLst>
              <a:ext uri="{FF2B5EF4-FFF2-40B4-BE49-F238E27FC236}">
                <a16:creationId xmlns:a16="http://schemas.microsoft.com/office/drawing/2014/main" id="{4302A003-BD41-4876-947C-1F55AE29A1BC}"/>
              </a:ext>
            </a:extLst>
          </p:cNvPr>
          <p:cNvSpPr/>
          <p:nvPr/>
        </p:nvSpPr>
        <p:spPr>
          <a:xfrm rot="10800000">
            <a:off x="2051699" y="6544878"/>
            <a:ext cx="295116" cy="316559"/>
          </a:xfrm>
          <a:prstGeom prst="rightArrow">
            <a:avLst/>
          </a:prstGeom>
          <a:solidFill>
            <a:srgbClr val="00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3" name="矢印: 右 262">
            <a:extLst>
              <a:ext uri="{FF2B5EF4-FFF2-40B4-BE49-F238E27FC236}">
                <a16:creationId xmlns:a16="http://schemas.microsoft.com/office/drawing/2014/main" id="{CE6F3881-1E84-4AFD-9085-0F102D965161}"/>
              </a:ext>
            </a:extLst>
          </p:cNvPr>
          <p:cNvSpPr/>
          <p:nvPr/>
        </p:nvSpPr>
        <p:spPr>
          <a:xfrm rot="14365639">
            <a:off x="1478464" y="5741550"/>
            <a:ext cx="295116" cy="316559"/>
          </a:xfrm>
          <a:prstGeom prst="rightArrow">
            <a:avLst/>
          </a:prstGeom>
          <a:solidFill>
            <a:srgbClr val="00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4" name="矢印: 右 263">
            <a:extLst>
              <a:ext uri="{FF2B5EF4-FFF2-40B4-BE49-F238E27FC236}">
                <a16:creationId xmlns:a16="http://schemas.microsoft.com/office/drawing/2014/main" id="{E5E41CA6-4F77-4557-AECF-2AD9F4AD625C}"/>
              </a:ext>
            </a:extLst>
          </p:cNvPr>
          <p:cNvSpPr/>
          <p:nvPr/>
        </p:nvSpPr>
        <p:spPr>
          <a:xfrm rot="16200000">
            <a:off x="802148" y="3806865"/>
            <a:ext cx="295116" cy="316559"/>
          </a:xfrm>
          <a:prstGeom prst="rightArrow">
            <a:avLst/>
          </a:prstGeom>
          <a:solidFill>
            <a:srgbClr val="00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5" name="矢印: 右 264">
            <a:extLst>
              <a:ext uri="{FF2B5EF4-FFF2-40B4-BE49-F238E27FC236}">
                <a16:creationId xmlns:a16="http://schemas.microsoft.com/office/drawing/2014/main" id="{AD544597-397D-4A6C-91D3-9572A336D37F}"/>
              </a:ext>
            </a:extLst>
          </p:cNvPr>
          <p:cNvSpPr/>
          <p:nvPr/>
        </p:nvSpPr>
        <p:spPr>
          <a:xfrm rot="16200000">
            <a:off x="803143" y="1708136"/>
            <a:ext cx="295116" cy="316559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00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55055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229</TotalTime>
  <Words>47</Words>
  <Application>Microsoft Office PowerPoint</Application>
  <PresentationFormat>B4 (ISO) 250x353 mm</PresentationFormat>
  <Paragraphs>21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UD デジタル 教科書体 NK-B</vt:lpstr>
      <vt:lpstr>UD デジタル 教科書体 NK-R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ＡＬＴ　霞ケ丘小(霞ケ丘小学校)</dc:creator>
  <cp:lastModifiedBy>ＡＬＴ　霞ケ丘小(霞ケ丘小学校)</cp:lastModifiedBy>
  <cp:revision>5</cp:revision>
  <cp:lastPrinted>2023-12-26T23:33:45Z</cp:lastPrinted>
  <dcterms:created xsi:type="dcterms:W3CDTF">2023-12-22T02:53:07Z</dcterms:created>
  <dcterms:modified xsi:type="dcterms:W3CDTF">2023-12-26T23:34:22Z</dcterms:modified>
</cp:coreProperties>
</file>