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A3402-FA33-4179-A38F-56C1487269E7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3ADAD-042D-42A8-828D-5C007B2A74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450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A3402-FA33-4179-A38F-56C1487269E7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3ADAD-042D-42A8-828D-5C007B2A74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4649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A3402-FA33-4179-A38F-56C1487269E7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3ADAD-042D-42A8-828D-5C007B2A74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9760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A3402-FA33-4179-A38F-56C1487269E7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3ADAD-042D-42A8-828D-5C007B2A74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3695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A3402-FA33-4179-A38F-56C1487269E7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3ADAD-042D-42A8-828D-5C007B2A74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1140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A3402-FA33-4179-A38F-56C1487269E7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3ADAD-042D-42A8-828D-5C007B2A74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9859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A3402-FA33-4179-A38F-56C1487269E7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3ADAD-042D-42A8-828D-5C007B2A74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3419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A3402-FA33-4179-A38F-56C1487269E7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3ADAD-042D-42A8-828D-5C007B2A74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8324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A3402-FA33-4179-A38F-56C1487269E7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3ADAD-042D-42A8-828D-5C007B2A74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2278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A3402-FA33-4179-A38F-56C1487269E7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3ADAD-042D-42A8-828D-5C007B2A74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7596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A3402-FA33-4179-A38F-56C1487269E7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3ADAD-042D-42A8-828D-5C007B2A74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4549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A3402-FA33-4179-A38F-56C1487269E7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3ADAD-042D-42A8-828D-5C007B2A74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8656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jpe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>
            <a:grayscl/>
          </a:blip>
          <a:srcRect l="10376" t="24554" r="33803" b="12232"/>
          <a:stretch/>
        </p:blipFill>
        <p:spPr>
          <a:xfrm>
            <a:off x="271679" y="221671"/>
            <a:ext cx="2028174" cy="170670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3825" y="202186"/>
            <a:ext cx="2028174" cy="1706707"/>
          </a:xfrm>
          <a:prstGeom prst="rect">
            <a:avLst/>
          </a:prstGeom>
          <a:ln>
            <a:noFill/>
          </a:ln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7526" y="221672"/>
            <a:ext cx="2028174" cy="1706706"/>
          </a:xfrm>
          <a:prstGeom prst="rect">
            <a:avLst/>
          </a:prstGeom>
          <a:ln>
            <a:noFill/>
          </a:ln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4684" y="221672"/>
            <a:ext cx="2028174" cy="1706706"/>
          </a:xfrm>
          <a:prstGeom prst="rect">
            <a:avLst/>
          </a:prstGeom>
          <a:ln>
            <a:noFill/>
          </a:ln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1842" y="202186"/>
            <a:ext cx="2028174" cy="1706706"/>
          </a:xfrm>
          <a:prstGeom prst="rect">
            <a:avLst/>
          </a:prstGeom>
          <a:ln>
            <a:noFill/>
          </a:ln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1842" y="2122334"/>
            <a:ext cx="2028174" cy="1706706"/>
          </a:xfrm>
          <a:prstGeom prst="rect">
            <a:avLst/>
          </a:prstGeom>
          <a:ln>
            <a:noFill/>
          </a:ln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4684" y="2122334"/>
            <a:ext cx="2028174" cy="1706706"/>
          </a:xfrm>
          <a:prstGeom prst="rect">
            <a:avLst/>
          </a:prstGeom>
          <a:ln>
            <a:noFill/>
          </a:ln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7526" y="2177754"/>
            <a:ext cx="2028174" cy="1706706"/>
          </a:xfrm>
          <a:prstGeom prst="rect">
            <a:avLst/>
          </a:prstGeom>
          <a:ln>
            <a:noFill/>
          </a:ln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3825" y="2177754"/>
            <a:ext cx="2028174" cy="1706706"/>
          </a:xfrm>
          <a:prstGeom prst="rect">
            <a:avLst/>
          </a:prstGeom>
          <a:ln>
            <a:noFill/>
          </a:ln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124" y="2177754"/>
            <a:ext cx="2028174" cy="1706706"/>
          </a:xfrm>
          <a:prstGeom prst="rect">
            <a:avLst/>
          </a:prstGeom>
          <a:ln>
            <a:noFill/>
          </a:ln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679" y="4133836"/>
            <a:ext cx="2028174" cy="1706706"/>
          </a:xfrm>
          <a:prstGeom prst="rect">
            <a:avLst/>
          </a:prstGeom>
          <a:ln>
            <a:noFill/>
          </a:ln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3825" y="4133836"/>
            <a:ext cx="2028174" cy="1706706"/>
          </a:xfrm>
          <a:prstGeom prst="rect">
            <a:avLst/>
          </a:prstGeom>
          <a:ln>
            <a:noFill/>
          </a:ln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7526" y="4152514"/>
            <a:ext cx="2028174" cy="1688028"/>
          </a:xfrm>
          <a:prstGeom prst="rect">
            <a:avLst/>
          </a:prstGeom>
          <a:ln>
            <a:noFill/>
          </a:ln>
        </p:spPr>
      </p:pic>
      <p:sp>
        <p:nvSpPr>
          <p:cNvPr id="17" name="右矢印 16"/>
          <p:cNvSpPr/>
          <p:nvPr/>
        </p:nvSpPr>
        <p:spPr>
          <a:xfrm>
            <a:off x="2105891" y="221671"/>
            <a:ext cx="651164" cy="346365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18" name="右矢印 17"/>
          <p:cNvSpPr/>
          <p:nvPr/>
        </p:nvSpPr>
        <p:spPr>
          <a:xfrm>
            <a:off x="4405909" y="202186"/>
            <a:ext cx="651164" cy="346365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19" name="右矢印 18"/>
          <p:cNvSpPr/>
          <p:nvPr/>
        </p:nvSpPr>
        <p:spPr>
          <a:xfrm>
            <a:off x="6730932" y="221671"/>
            <a:ext cx="651164" cy="346365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20" name="右矢印 19"/>
          <p:cNvSpPr/>
          <p:nvPr/>
        </p:nvSpPr>
        <p:spPr>
          <a:xfrm>
            <a:off x="9055955" y="202186"/>
            <a:ext cx="651164" cy="346365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21" name="右矢印 20"/>
          <p:cNvSpPr/>
          <p:nvPr/>
        </p:nvSpPr>
        <p:spPr>
          <a:xfrm rot="5400000">
            <a:off x="9381536" y="1871437"/>
            <a:ext cx="651164" cy="346365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22" name="右矢印 21"/>
          <p:cNvSpPr/>
          <p:nvPr/>
        </p:nvSpPr>
        <p:spPr>
          <a:xfrm rot="10800000">
            <a:off x="9016768" y="2291945"/>
            <a:ext cx="651164" cy="346365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23" name="右矢印 22"/>
          <p:cNvSpPr/>
          <p:nvPr/>
        </p:nvSpPr>
        <p:spPr>
          <a:xfrm rot="10800000">
            <a:off x="6619070" y="2291945"/>
            <a:ext cx="651164" cy="346365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24" name="右矢印 23"/>
          <p:cNvSpPr/>
          <p:nvPr/>
        </p:nvSpPr>
        <p:spPr>
          <a:xfrm rot="10800000">
            <a:off x="4250968" y="2294696"/>
            <a:ext cx="651164" cy="346365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25" name="右矢印 24"/>
          <p:cNvSpPr/>
          <p:nvPr/>
        </p:nvSpPr>
        <p:spPr>
          <a:xfrm rot="10800000">
            <a:off x="2066335" y="2291944"/>
            <a:ext cx="651164" cy="346365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26" name="右矢印 25"/>
          <p:cNvSpPr/>
          <p:nvPr/>
        </p:nvSpPr>
        <p:spPr>
          <a:xfrm rot="5400000">
            <a:off x="1726076" y="3841151"/>
            <a:ext cx="651164" cy="346365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27" name="右矢印 26"/>
          <p:cNvSpPr/>
          <p:nvPr/>
        </p:nvSpPr>
        <p:spPr>
          <a:xfrm>
            <a:off x="4375987" y="4168469"/>
            <a:ext cx="651164" cy="346365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33447" y="1075024"/>
            <a:ext cx="2521527" cy="7897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000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START</a:t>
            </a:r>
            <a:endParaRPr kumimoji="1" lang="ja-JP" altLang="en-US" sz="4000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2269952" y="1109657"/>
            <a:ext cx="2521527" cy="7897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1:05</a:t>
            </a:r>
            <a:endParaRPr kumimoji="1" lang="ja-JP" altLang="en-US" sz="4000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4473665" y="1075024"/>
            <a:ext cx="2521527" cy="7897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2:50</a:t>
            </a:r>
            <a:endParaRPr kumimoji="1" lang="ja-JP" altLang="en-US" sz="4000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6964268" y="1026533"/>
            <a:ext cx="2521527" cy="7897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3:45</a:t>
            </a:r>
            <a:endParaRPr kumimoji="1" lang="ja-JP" altLang="en-US" sz="4000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9182858" y="1026532"/>
            <a:ext cx="2521527" cy="7897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4:08</a:t>
            </a:r>
            <a:endParaRPr kumimoji="1" lang="ja-JP" altLang="en-US" sz="4000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9159471" y="2998843"/>
            <a:ext cx="2521527" cy="7897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5:00</a:t>
            </a:r>
            <a:endParaRPr kumimoji="1" lang="ja-JP" altLang="en-US" sz="4000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6896314" y="2991218"/>
            <a:ext cx="2521527" cy="7897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6:02</a:t>
            </a:r>
            <a:endParaRPr kumimoji="1" lang="ja-JP" altLang="en-US" sz="4000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4567211" y="3007174"/>
            <a:ext cx="2521527" cy="7897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7:03</a:t>
            </a:r>
            <a:endParaRPr kumimoji="1" lang="ja-JP" altLang="en-US" sz="4000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2285999" y="3023130"/>
            <a:ext cx="2521527" cy="7897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8:00</a:t>
            </a:r>
            <a:endParaRPr kumimoji="1" lang="ja-JP" altLang="en-US" sz="4000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11577" y="3007174"/>
            <a:ext cx="2521527" cy="7897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9:30</a:t>
            </a:r>
            <a:endParaRPr kumimoji="1" lang="ja-JP" altLang="en-US" sz="4000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11577" y="4887045"/>
            <a:ext cx="2521527" cy="7897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10:15</a:t>
            </a:r>
            <a:endParaRPr kumimoji="1" lang="ja-JP" altLang="en-US" sz="4000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2269951" y="4903001"/>
            <a:ext cx="2521527" cy="7897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11:00</a:t>
            </a:r>
            <a:endParaRPr kumimoji="1" lang="ja-JP" altLang="en-US" sz="4000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4419000" y="4918957"/>
            <a:ext cx="2521527" cy="7897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12:00</a:t>
            </a:r>
            <a:endParaRPr kumimoji="1" lang="ja-JP" altLang="en-US" sz="4000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pic>
        <p:nvPicPr>
          <p:cNvPr id="42" name="図 41"/>
          <p:cNvPicPr>
            <a:picLocks noChangeAspect="1"/>
          </p:cNvPicPr>
          <p:nvPr/>
        </p:nvPicPr>
        <p:blipFill>
          <a:blip r:embed="rId15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1228" y="4168469"/>
            <a:ext cx="4498576" cy="168802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3" name="正方形/長方形 42"/>
          <p:cNvSpPr/>
          <p:nvPr/>
        </p:nvSpPr>
        <p:spPr>
          <a:xfrm>
            <a:off x="7071227" y="4649811"/>
            <a:ext cx="4498577" cy="7897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GOAL</a:t>
            </a:r>
            <a:endParaRPr kumimoji="1" lang="ja-JP" altLang="en-US" sz="9600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44" name="右矢印 43"/>
          <p:cNvSpPr/>
          <p:nvPr/>
        </p:nvSpPr>
        <p:spPr>
          <a:xfrm>
            <a:off x="6622005" y="4205639"/>
            <a:ext cx="651164" cy="346365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52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</TotalTime>
  <Words>14</Words>
  <Application>Microsoft Office PowerPoint</Application>
  <PresentationFormat>ワイド画面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游ゴシック Light</vt:lpstr>
      <vt:lpstr>Arial</vt:lpstr>
      <vt:lpstr>Arial Black</vt:lpstr>
      <vt:lpstr>Office テーマ</vt:lpstr>
      <vt:lpstr>PowerPoint プレゼンテーション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ykct150</dc:creator>
  <cp:lastModifiedBy>zust141</cp:lastModifiedBy>
  <cp:revision>19</cp:revision>
  <dcterms:created xsi:type="dcterms:W3CDTF">2021-09-07T05:21:00Z</dcterms:created>
  <dcterms:modified xsi:type="dcterms:W3CDTF">2021-09-09T05:41:21Z</dcterms:modified>
</cp:coreProperties>
</file>