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620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B96B46E-DEE2-42CE-BC83-BCE5B88E0812}">
  <a:tblStyle styleId="{2B96B46E-DEE2-42CE-BC83-BCE5B88E08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4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60c03aca34_0_206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60c03aca34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624123fa25ac5fae_88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624123fa25ac5fae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6381392871_0_41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638139287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g792094e71e6b342f_16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Google Shape;816;g792094e71e6b342f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60c03aca34_0_16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" name="Google Shape;1007;g60c03aca3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792094e71e6b342f_270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792094e71e6b342f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7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g792094e71e6b342f_460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9" name="Google Shape;1389;g792094e71e6b342f_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" name="Google Shape;1515;g792094e71e6b342f_658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6" name="Google Shape;1516;g792094e71e6b342f_6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51737"/>
            <a:ext cx="7044600" cy="163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-9227100" y="1104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-9227100" y="1812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58" name="Google Shape;58;p13"/>
          <p:cNvSpPr txBox="1"/>
          <p:nvPr/>
        </p:nvSpPr>
        <p:spPr>
          <a:xfrm>
            <a:off x="-9227100" y="2520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-9227100" y="3228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-9227100" y="39368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-9227100" y="4644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9227100" y="53141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-9227100" y="59834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-9227100" y="6715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-9227100" y="7384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-9227100" y="8054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-8303550" y="1104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-8303550" y="1812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-8303550" y="2604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-8303550" y="3228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-8303550" y="39368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-8303550" y="4644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-8303550" y="5352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-8303550" y="5983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-8303550" y="66851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-8303550" y="7386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-8303550" y="8088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-7380000" y="1104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-7380000" y="1812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-7380000" y="2604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-7380000" y="3228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-7380000" y="39368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-7380000" y="4644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-7380000" y="5352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-7380000" y="5983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-7380000" y="66851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-7380000" y="7386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-7380000" y="8088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-6456450" y="1104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-6456450" y="1837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-6456450" y="2570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-6456450" y="3228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-6456450" y="3886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-6456450" y="4619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-6456450" y="5352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-6456450" y="6010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-6456450" y="6668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-6456450" y="7401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-6456450" y="8054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-5580387" y="11249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-5580400" y="18330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-5532887" y="26185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-5532900" y="33266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-5483462" y="40347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-5483475" y="47427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-5532887" y="54508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-5532900" y="61589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-5483462" y="68670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-5483475" y="75750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-4704312" y="1202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-3794712" y="1124925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-2871175" y="1124925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-1897350" y="1124925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9" name="Google Shape;169;p13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3" name="Google Shape;173;p13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2862750" y="2056625"/>
            <a:ext cx="808200" cy="56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214800" y="2600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79" name="Google Shape;179;p13"/>
          <p:cNvSpPr txBox="1"/>
          <p:nvPr/>
        </p:nvSpPr>
        <p:spPr>
          <a:xfrm>
            <a:off x="1538775" y="2600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80" name="Google Shape;180;p13"/>
          <p:cNvSpPr txBox="1"/>
          <p:nvPr/>
        </p:nvSpPr>
        <p:spPr>
          <a:xfrm>
            <a:off x="2862750" y="260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81" name="Google Shape;181;p13"/>
          <p:cNvSpPr txBox="1"/>
          <p:nvPr/>
        </p:nvSpPr>
        <p:spPr>
          <a:xfrm>
            <a:off x="872013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82" name="Google Shape;182;p13"/>
          <p:cNvSpPr txBox="1"/>
          <p:nvPr/>
        </p:nvSpPr>
        <p:spPr>
          <a:xfrm>
            <a:off x="2186475" y="1172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83" name="Google Shape;183;p13"/>
          <p:cNvSpPr txBox="1"/>
          <p:nvPr/>
        </p:nvSpPr>
        <p:spPr>
          <a:xfrm>
            <a:off x="214800" y="2056450"/>
            <a:ext cx="808200" cy="56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1538775" y="2056975"/>
            <a:ext cx="808200" cy="56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3884675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86" name="Google Shape;186;p13"/>
          <p:cNvSpPr txBox="1"/>
          <p:nvPr/>
        </p:nvSpPr>
        <p:spPr>
          <a:xfrm>
            <a:off x="5208650" y="300850"/>
            <a:ext cx="808200" cy="56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6532625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4541913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89" name="Google Shape;189;p13"/>
          <p:cNvSpPr txBox="1"/>
          <p:nvPr/>
        </p:nvSpPr>
        <p:spPr>
          <a:xfrm>
            <a:off x="5856350" y="1172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0" name="Google Shape;190;p13"/>
          <p:cNvSpPr txBox="1"/>
          <p:nvPr/>
        </p:nvSpPr>
        <p:spPr>
          <a:xfrm>
            <a:off x="3884675" y="2056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1" name="Google Shape;191;p13"/>
          <p:cNvSpPr txBox="1"/>
          <p:nvPr/>
        </p:nvSpPr>
        <p:spPr>
          <a:xfrm>
            <a:off x="5208650" y="2043750"/>
            <a:ext cx="808200" cy="5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2" name="Google Shape;192;p13"/>
          <p:cNvSpPr txBox="1"/>
          <p:nvPr/>
        </p:nvSpPr>
        <p:spPr>
          <a:xfrm>
            <a:off x="6532625" y="2056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93" name="Google Shape;193;p13"/>
          <p:cNvSpPr txBox="1"/>
          <p:nvPr/>
        </p:nvSpPr>
        <p:spPr>
          <a:xfrm>
            <a:off x="214788" y="2835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4" name="Google Shape;194;p13"/>
          <p:cNvSpPr txBox="1"/>
          <p:nvPr/>
        </p:nvSpPr>
        <p:spPr>
          <a:xfrm>
            <a:off x="1538763" y="28350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5" name="Google Shape;195;p13"/>
          <p:cNvSpPr txBox="1"/>
          <p:nvPr/>
        </p:nvSpPr>
        <p:spPr>
          <a:xfrm>
            <a:off x="2862738" y="28554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6" name="Google Shape;196;p13"/>
          <p:cNvSpPr txBox="1"/>
          <p:nvPr/>
        </p:nvSpPr>
        <p:spPr>
          <a:xfrm>
            <a:off x="872013" y="3737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2186463" y="3743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232613" y="4601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1538763" y="46011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2844913" y="4597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01" name="Google Shape;201;p13"/>
          <p:cNvSpPr txBox="1"/>
          <p:nvPr/>
        </p:nvSpPr>
        <p:spPr>
          <a:xfrm>
            <a:off x="3884675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2" name="Google Shape;202;p13"/>
          <p:cNvSpPr txBox="1"/>
          <p:nvPr/>
        </p:nvSpPr>
        <p:spPr>
          <a:xfrm>
            <a:off x="5208650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6532625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4541900" y="3743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5856350" y="3743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3884675" y="46208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5208650" y="4605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6532625" y="46061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214788" y="54420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1538763" y="54274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2862738" y="5440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2" name="Google Shape;212;p13"/>
          <p:cNvSpPr txBox="1"/>
          <p:nvPr/>
        </p:nvSpPr>
        <p:spPr>
          <a:xfrm>
            <a:off x="872013" y="63382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3" name="Google Shape;213;p13"/>
          <p:cNvSpPr txBox="1"/>
          <p:nvPr/>
        </p:nvSpPr>
        <p:spPr>
          <a:xfrm>
            <a:off x="2186463" y="6344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4" name="Google Shape;214;p13"/>
          <p:cNvSpPr txBox="1"/>
          <p:nvPr/>
        </p:nvSpPr>
        <p:spPr>
          <a:xfrm>
            <a:off x="214788" y="71852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5" name="Google Shape;215;p13"/>
          <p:cNvSpPr txBox="1"/>
          <p:nvPr/>
        </p:nvSpPr>
        <p:spPr>
          <a:xfrm>
            <a:off x="1538763" y="7181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6" name="Google Shape;216;p13"/>
          <p:cNvSpPr txBox="1"/>
          <p:nvPr/>
        </p:nvSpPr>
        <p:spPr>
          <a:xfrm>
            <a:off x="2862738" y="7181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7" name="Google Shape;217;p13"/>
          <p:cNvSpPr txBox="1"/>
          <p:nvPr/>
        </p:nvSpPr>
        <p:spPr>
          <a:xfrm>
            <a:off x="3884675" y="54420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8" name="Google Shape;218;p13"/>
          <p:cNvSpPr txBox="1"/>
          <p:nvPr/>
        </p:nvSpPr>
        <p:spPr>
          <a:xfrm>
            <a:off x="5208650" y="5437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19" name="Google Shape;219;p13"/>
          <p:cNvSpPr txBox="1"/>
          <p:nvPr/>
        </p:nvSpPr>
        <p:spPr>
          <a:xfrm>
            <a:off x="6532625" y="54459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0" name="Google Shape;220;p13"/>
          <p:cNvSpPr txBox="1"/>
          <p:nvPr/>
        </p:nvSpPr>
        <p:spPr>
          <a:xfrm>
            <a:off x="4541900" y="6350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1" name="Google Shape;221;p13"/>
          <p:cNvSpPr txBox="1"/>
          <p:nvPr/>
        </p:nvSpPr>
        <p:spPr>
          <a:xfrm>
            <a:off x="5856350" y="63222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2" name="Google Shape;222;p13"/>
          <p:cNvSpPr txBox="1"/>
          <p:nvPr/>
        </p:nvSpPr>
        <p:spPr>
          <a:xfrm>
            <a:off x="3884675" y="718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3" name="Google Shape;223;p13"/>
          <p:cNvSpPr txBox="1"/>
          <p:nvPr/>
        </p:nvSpPr>
        <p:spPr>
          <a:xfrm>
            <a:off x="5208650" y="718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4" name="Google Shape;224;p13"/>
          <p:cNvSpPr txBox="1"/>
          <p:nvPr/>
        </p:nvSpPr>
        <p:spPr>
          <a:xfrm>
            <a:off x="6532625" y="71930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5" name="Google Shape;225;p13"/>
          <p:cNvSpPr txBox="1"/>
          <p:nvPr/>
        </p:nvSpPr>
        <p:spPr>
          <a:xfrm>
            <a:off x="214788" y="8018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6" name="Google Shape;226;p13"/>
          <p:cNvSpPr txBox="1"/>
          <p:nvPr/>
        </p:nvSpPr>
        <p:spPr>
          <a:xfrm>
            <a:off x="1538763" y="8019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7" name="Google Shape;227;p13"/>
          <p:cNvSpPr txBox="1"/>
          <p:nvPr/>
        </p:nvSpPr>
        <p:spPr>
          <a:xfrm>
            <a:off x="2862738" y="8019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8" name="Google Shape;228;p13"/>
          <p:cNvSpPr txBox="1"/>
          <p:nvPr/>
        </p:nvSpPr>
        <p:spPr>
          <a:xfrm>
            <a:off x="872013" y="8911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29" name="Google Shape;229;p13"/>
          <p:cNvSpPr txBox="1"/>
          <p:nvPr/>
        </p:nvSpPr>
        <p:spPr>
          <a:xfrm>
            <a:off x="2186463" y="8902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0" name="Google Shape;230;p13"/>
          <p:cNvSpPr txBox="1"/>
          <p:nvPr/>
        </p:nvSpPr>
        <p:spPr>
          <a:xfrm>
            <a:off x="214788" y="97646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1" name="Google Shape;231;p13"/>
          <p:cNvSpPr txBox="1"/>
          <p:nvPr/>
        </p:nvSpPr>
        <p:spPr>
          <a:xfrm>
            <a:off x="1538763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2" name="Google Shape;232;p13"/>
          <p:cNvSpPr txBox="1"/>
          <p:nvPr/>
        </p:nvSpPr>
        <p:spPr>
          <a:xfrm>
            <a:off x="2862738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3" name="Google Shape;233;p13"/>
          <p:cNvSpPr txBox="1"/>
          <p:nvPr/>
        </p:nvSpPr>
        <p:spPr>
          <a:xfrm>
            <a:off x="5208638" y="8019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34" name="Google Shape;234;p13"/>
          <p:cNvSpPr txBox="1"/>
          <p:nvPr/>
        </p:nvSpPr>
        <p:spPr>
          <a:xfrm>
            <a:off x="6532613" y="800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35" name="Google Shape;235;p13"/>
          <p:cNvSpPr txBox="1"/>
          <p:nvPr/>
        </p:nvSpPr>
        <p:spPr>
          <a:xfrm>
            <a:off x="4541913" y="8891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36" name="Google Shape;236;p13"/>
          <p:cNvSpPr txBox="1"/>
          <p:nvPr/>
        </p:nvSpPr>
        <p:spPr>
          <a:xfrm>
            <a:off x="5856338" y="8891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7" name="Google Shape;237;p13"/>
          <p:cNvSpPr txBox="1"/>
          <p:nvPr/>
        </p:nvSpPr>
        <p:spPr>
          <a:xfrm>
            <a:off x="3884663" y="9749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5208650" y="9762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39" name="Google Shape;239;p13"/>
          <p:cNvSpPr txBox="1"/>
          <p:nvPr/>
        </p:nvSpPr>
        <p:spPr>
          <a:xfrm>
            <a:off x="6532625" y="9775700"/>
            <a:ext cx="808200" cy="56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3884675" y="8019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14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6" name="Google Shape;246;p14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47" name="Google Shape;247;p14"/>
          <p:cNvSpPr txBox="1"/>
          <p:nvPr/>
        </p:nvSpPr>
        <p:spPr>
          <a:xfrm>
            <a:off x="-5593950" y="1023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48" name="Google Shape;248;p14"/>
          <p:cNvSpPr txBox="1"/>
          <p:nvPr/>
        </p:nvSpPr>
        <p:spPr>
          <a:xfrm>
            <a:off x="-5593950" y="1731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249" name="Google Shape;249;p14"/>
          <p:cNvSpPr txBox="1"/>
          <p:nvPr/>
        </p:nvSpPr>
        <p:spPr>
          <a:xfrm>
            <a:off x="-5593950" y="2439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0" name="Google Shape;250;p14"/>
          <p:cNvSpPr txBox="1"/>
          <p:nvPr/>
        </p:nvSpPr>
        <p:spPr>
          <a:xfrm>
            <a:off x="-5593950" y="3147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1" name="Google Shape;251;p14"/>
          <p:cNvSpPr txBox="1"/>
          <p:nvPr/>
        </p:nvSpPr>
        <p:spPr>
          <a:xfrm>
            <a:off x="-5593950" y="3855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2" name="Google Shape;252;p14"/>
          <p:cNvSpPr txBox="1"/>
          <p:nvPr/>
        </p:nvSpPr>
        <p:spPr>
          <a:xfrm>
            <a:off x="-5593950" y="4563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3" name="Google Shape;253;p14"/>
          <p:cNvSpPr txBox="1"/>
          <p:nvPr/>
        </p:nvSpPr>
        <p:spPr>
          <a:xfrm>
            <a:off x="-5593950" y="52329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4" name="Google Shape;254;p14"/>
          <p:cNvSpPr txBox="1"/>
          <p:nvPr/>
        </p:nvSpPr>
        <p:spPr>
          <a:xfrm>
            <a:off x="-5593950" y="59022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5" name="Google Shape;255;p14"/>
          <p:cNvSpPr txBox="1"/>
          <p:nvPr/>
        </p:nvSpPr>
        <p:spPr>
          <a:xfrm>
            <a:off x="-5593950" y="6634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6" name="Google Shape;256;p14"/>
          <p:cNvSpPr txBox="1"/>
          <p:nvPr/>
        </p:nvSpPr>
        <p:spPr>
          <a:xfrm>
            <a:off x="-5593950" y="7303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7" name="Google Shape;257;p14"/>
          <p:cNvSpPr txBox="1"/>
          <p:nvPr/>
        </p:nvSpPr>
        <p:spPr>
          <a:xfrm>
            <a:off x="-5593950" y="7972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258" name="Google Shape;258;p14"/>
          <p:cNvSpPr txBox="1"/>
          <p:nvPr/>
        </p:nvSpPr>
        <p:spPr>
          <a:xfrm>
            <a:off x="-4670400" y="1023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259" name="Google Shape;259;p14"/>
          <p:cNvSpPr txBox="1"/>
          <p:nvPr/>
        </p:nvSpPr>
        <p:spPr>
          <a:xfrm>
            <a:off x="-4670400" y="1731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0" name="Google Shape;260;p14"/>
          <p:cNvSpPr txBox="1"/>
          <p:nvPr/>
        </p:nvSpPr>
        <p:spPr>
          <a:xfrm>
            <a:off x="-4670400" y="25234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1" name="Google Shape;261;p14"/>
          <p:cNvSpPr txBox="1"/>
          <p:nvPr/>
        </p:nvSpPr>
        <p:spPr>
          <a:xfrm>
            <a:off x="-4670400" y="3147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2" name="Google Shape;262;p14"/>
          <p:cNvSpPr txBox="1"/>
          <p:nvPr/>
        </p:nvSpPr>
        <p:spPr>
          <a:xfrm>
            <a:off x="-4670400" y="3855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3" name="Google Shape;263;p14"/>
          <p:cNvSpPr txBox="1"/>
          <p:nvPr/>
        </p:nvSpPr>
        <p:spPr>
          <a:xfrm>
            <a:off x="-4670400" y="4563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4" name="Google Shape;264;p14"/>
          <p:cNvSpPr txBox="1"/>
          <p:nvPr/>
        </p:nvSpPr>
        <p:spPr>
          <a:xfrm>
            <a:off x="-4670400" y="5271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5" name="Google Shape;265;p14"/>
          <p:cNvSpPr txBox="1"/>
          <p:nvPr/>
        </p:nvSpPr>
        <p:spPr>
          <a:xfrm>
            <a:off x="-4670400" y="590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6" name="Google Shape;266;p14"/>
          <p:cNvSpPr txBox="1"/>
          <p:nvPr/>
        </p:nvSpPr>
        <p:spPr>
          <a:xfrm>
            <a:off x="-4670400" y="6603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7" name="Google Shape;267;p14"/>
          <p:cNvSpPr txBox="1"/>
          <p:nvPr/>
        </p:nvSpPr>
        <p:spPr>
          <a:xfrm>
            <a:off x="-4670400" y="73056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8" name="Google Shape;268;p14"/>
          <p:cNvSpPr txBox="1"/>
          <p:nvPr/>
        </p:nvSpPr>
        <p:spPr>
          <a:xfrm>
            <a:off x="-4670400" y="8007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69" name="Google Shape;269;p14"/>
          <p:cNvSpPr txBox="1"/>
          <p:nvPr/>
        </p:nvSpPr>
        <p:spPr>
          <a:xfrm>
            <a:off x="-3746850" y="1023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0" name="Google Shape;270;p14"/>
          <p:cNvSpPr txBox="1"/>
          <p:nvPr/>
        </p:nvSpPr>
        <p:spPr>
          <a:xfrm>
            <a:off x="-3746850" y="1731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1" name="Google Shape;271;p14"/>
          <p:cNvSpPr txBox="1"/>
          <p:nvPr/>
        </p:nvSpPr>
        <p:spPr>
          <a:xfrm>
            <a:off x="-3746850" y="25234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2" name="Google Shape;272;p14"/>
          <p:cNvSpPr txBox="1"/>
          <p:nvPr/>
        </p:nvSpPr>
        <p:spPr>
          <a:xfrm>
            <a:off x="-3746850" y="3147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3" name="Google Shape;273;p14"/>
          <p:cNvSpPr txBox="1"/>
          <p:nvPr/>
        </p:nvSpPr>
        <p:spPr>
          <a:xfrm>
            <a:off x="-3746850" y="3855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4" name="Google Shape;274;p14"/>
          <p:cNvSpPr txBox="1"/>
          <p:nvPr/>
        </p:nvSpPr>
        <p:spPr>
          <a:xfrm>
            <a:off x="-3746850" y="4563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5" name="Google Shape;275;p14"/>
          <p:cNvSpPr txBox="1"/>
          <p:nvPr/>
        </p:nvSpPr>
        <p:spPr>
          <a:xfrm>
            <a:off x="-3746850" y="5271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6" name="Google Shape;276;p14"/>
          <p:cNvSpPr txBox="1"/>
          <p:nvPr/>
        </p:nvSpPr>
        <p:spPr>
          <a:xfrm>
            <a:off x="-3746850" y="590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7" name="Google Shape;277;p14"/>
          <p:cNvSpPr txBox="1"/>
          <p:nvPr/>
        </p:nvSpPr>
        <p:spPr>
          <a:xfrm>
            <a:off x="-3746850" y="6603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8" name="Google Shape;278;p14"/>
          <p:cNvSpPr txBox="1"/>
          <p:nvPr/>
        </p:nvSpPr>
        <p:spPr>
          <a:xfrm>
            <a:off x="-3746850" y="73056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79" name="Google Shape;279;p14"/>
          <p:cNvSpPr txBox="1"/>
          <p:nvPr/>
        </p:nvSpPr>
        <p:spPr>
          <a:xfrm>
            <a:off x="-3746850" y="8007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0" name="Google Shape;280;p14"/>
          <p:cNvSpPr txBox="1"/>
          <p:nvPr/>
        </p:nvSpPr>
        <p:spPr>
          <a:xfrm>
            <a:off x="-2823300" y="1023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1" name="Google Shape;281;p14"/>
          <p:cNvSpPr txBox="1"/>
          <p:nvPr/>
        </p:nvSpPr>
        <p:spPr>
          <a:xfrm>
            <a:off x="-2823300" y="1756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2" name="Google Shape;282;p14"/>
          <p:cNvSpPr txBox="1"/>
          <p:nvPr/>
        </p:nvSpPr>
        <p:spPr>
          <a:xfrm>
            <a:off x="-2823300" y="2489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3" name="Google Shape;283;p14"/>
          <p:cNvSpPr txBox="1"/>
          <p:nvPr/>
        </p:nvSpPr>
        <p:spPr>
          <a:xfrm>
            <a:off x="-2823300" y="3147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4" name="Google Shape;284;p14"/>
          <p:cNvSpPr txBox="1"/>
          <p:nvPr/>
        </p:nvSpPr>
        <p:spPr>
          <a:xfrm>
            <a:off x="-2823300" y="3805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5" name="Google Shape;285;p14"/>
          <p:cNvSpPr txBox="1"/>
          <p:nvPr/>
        </p:nvSpPr>
        <p:spPr>
          <a:xfrm>
            <a:off x="-2823300" y="4538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6" name="Google Shape;286;p14"/>
          <p:cNvSpPr txBox="1"/>
          <p:nvPr/>
        </p:nvSpPr>
        <p:spPr>
          <a:xfrm>
            <a:off x="-2823300" y="5271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7" name="Google Shape;287;p14"/>
          <p:cNvSpPr txBox="1"/>
          <p:nvPr/>
        </p:nvSpPr>
        <p:spPr>
          <a:xfrm>
            <a:off x="-2823300" y="5929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-2823300" y="6587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89" name="Google Shape;289;p14"/>
          <p:cNvSpPr txBox="1"/>
          <p:nvPr/>
        </p:nvSpPr>
        <p:spPr>
          <a:xfrm>
            <a:off x="-2823300" y="7320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90" name="Google Shape;290;p14"/>
          <p:cNvSpPr txBox="1"/>
          <p:nvPr/>
        </p:nvSpPr>
        <p:spPr>
          <a:xfrm>
            <a:off x="-2823300" y="7972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291" name="Google Shape;291;p14"/>
          <p:cNvSpPr txBox="1"/>
          <p:nvPr/>
        </p:nvSpPr>
        <p:spPr>
          <a:xfrm>
            <a:off x="-1947237" y="10437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2" name="Google Shape;292;p14"/>
          <p:cNvSpPr txBox="1"/>
          <p:nvPr/>
        </p:nvSpPr>
        <p:spPr>
          <a:xfrm>
            <a:off x="-1947250" y="1751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3" name="Google Shape;293;p14"/>
          <p:cNvSpPr txBox="1"/>
          <p:nvPr/>
        </p:nvSpPr>
        <p:spPr>
          <a:xfrm>
            <a:off x="-1899737" y="25373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4" name="Google Shape;294;p14"/>
          <p:cNvSpPr txBox="1"/>
          <p:nvPr/>
        </p:nvSpPr>
        <p:spPr>
          <a:xfrm>
            <a:off x="-1899750" y="32454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5" name="Google Shape;295;p14"/>
          <p:cNvSpPr txBox="1"/>
          <p:nvPr/>
        </p:nvSpPr>
        <p:spPr>
          <a:xfrm>
            <a:off x="-1850312" y="39535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6" name="Google Shape;296;p14"/>
          <p:cNvSpPr txBox="1"/>
          <p:nvPr/>
        </p:nvSpPr>
        <p:spPr>
          <a:xfrm>
            <a:off x="-1850325" y="46615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7" name="Google Shape;297;p14"/>
          <p:cNvSpPr txBox="1"/>
          <p:nvPr/>
        </p:nvSpPr>
        <p:spPr>
          <a:xfrm>
            <a:off x="-1899737" y="53696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8" name="Google Shape;298;p14"/>
          <p:cNvSpPr txBox="1"/>
          <p:nvPr/>
        </p:nvSpPr>
        <p:spPr>
          <a:xfrm>
            <a:off x="-1899750" y="60777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299" name="Google Shape;299;p14"/>
          <p:cNvSpPr txBox="1"/>
          <p:nvPr/>
        </p:nvSpPr>
        <p:spPr>
          <a:xfrm>
            <a:off x="-1850312" y="6785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0" name="Google Shape;300;p14"/>
          <p:cNvSpPr txBox="1"/>
          <p:nvPr/>
        </p:nvSpPr>
        <p:spPr>
          <a:xfrm>
            <a:off x="-1850325" y="74938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1" name="Google Shape;301;p14"/>
          <p:cNvSpPr txBox="1"/>
          <p:nvPr/>
        </p:nvSpPr>
        <p:spPr>
          <a:xfrm>
            <a:off x="-1071162" y="11212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2" name="Google Shape;302;p14"/>
          <p:cNvSpPr txBox="1"/>
          <p:nvPr/>
        </p:nvSpPr>
        <p:spPr>
          <a:xfrm>
            <a:off x="-980412" y="17769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03" name="Google Shape;303;p14"/>
          <p:cNvSpPr txBox="1"/>
          <p:nvPr/>
        </p:nvSpPr>
        <p:spPr>
          <a:xfrm>
            <a:off x="-980400" y="2510175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04" name="Google Shape;304;p14"/>
          <p:cNvSpPr txBox="1"/>
          <p:nvPr/>
        </p:nvSpPr>
        <p:spPr>
          <a:xfrm>
            <a:off x="-980400" y="3300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05" name="Google Shape;305;p14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6" name="Google Shape;306;p14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7" name="Google Shape;307;p14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8" name="Google Shape;308;p14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09" name="Google Shape;309;p14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0" name="Google Shape;310;p14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1" name="Google Shape;311;p14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2" name="Google Shape;312;p14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3" name="Google Shape;313;p14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4" name="Google Shape;314;p14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5" name="Google Shape;315;p14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6" name="Google Shape;316;p14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7" name="Google Shape;317;p14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8" name="Google Shape;318;p14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19" name="Google Shape;319;p14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0" name="Google Shape;320;p14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1" name="Google Shape;321;p14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2" name="Google Shape;322;p14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3" name="Google Shape;323;p14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4" name="Google Shape;324;p14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5" name="Google Shape;325;p14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6" name="Google Shape;326;p14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7" name="Google Shape;327;p14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8" name="Google Shape;328;p14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29" name="Google Shape;329;p14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0" name="Google Shape;330;p14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1" name="Google Shape;331;p14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2" name="Google Shape;332;p14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3" name="Google Shape;333;p14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4" name="Google Shape;334;p14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5" name="Google Shape;335;p14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6" name="Google Shape;336;p14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7" name="Google Shape;337;p14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8" name="Google Shape;338;p14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39" name="Google Shape;339;p14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0" name="Google Shape;340;p14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1" name="Google Shape;341;p14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2" name="Google Shape;342;p14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3" name="Google Shape;343;p14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4" name="Google Shape;344;p14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5" name="Google Shape;345;p14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6" name="Google Shape;346;p14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7" name="Google Shape;347;p14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8" name="Google Shape;348;p14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49" name="Google Shape;349;p14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0" name="Google Shape;350;p14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1" name="Google Shape;351;p14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2" name="Google Shape;352;p14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3" name="Google Shape;353;p14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4" name="Google Shape;354;p14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5" name="Google Shape;355;p14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6" name="Google Shape;356;p14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7" name="Google Shape;357;p14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8" name="Google Shape;358;p14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59" name="Google Shape;359;p14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0" name="Google Shape;360;p14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1" name="Google Shape;361;p14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2" name="Google Shape;362;p14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3" name="Google Shape;363;p14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4" name="Google Shape;364;p14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5" name="Google Shape;365;p14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6" name="Google Shape;366;p14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7" name="Google Shape;367;p14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68" name="Google Shape;368;p14"/>
          <p:cNvSpPr txBox="1"/>
          <p:nvPr/>
        </p:nvSpPr>
        <p:spPr>
          <a:xfrm>
            <a:off x="214800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69" name="Google Shape;369;p14"/>
          <p:cNvSpPr txBox="1"/>
          <p:nvPr/>
        </p:nvSpPr>
        <p:spPr>
          <a:xfrm>
            <a:off x="2862750" y="260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70" name="Google Shape;370;p14"/>
          <p:cNvSpPr txBox="1"/>
          <p:nvPr/>
        </p:nvSpPr>
        <p:spPr>
          <a:xfrm>
            <a:off x="872013" y="11927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71" name="Google Shape;371;p14"/>
          <p:cNvSpPr txBox="1"/>
          <p:nvPr/>
        </p:nvSpPr>
        <p:spPr>
          <a:xfrm>
            <a:off x="2186475" y="11927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72" name="Google Shape;372;p14"/>
          <p:cNvSpPr txBox="1"/>
          <p:nvPr/>
        </p:nvSpPr>
        <p:spPr>
          <a:xfrm>
            <a:off x="214800" y="20436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73" name="Google Shape;373;p14"/>
          <p:cNvSpPr txBox="1"/>
          <p:nvPr/>
        </p:nvSpPr>
        <p:spPr>
          <a:xfrm>
            <a:off x="1538775" y="2043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74" name="Google Shape;374;p14"/>
          <p:cNvSpPr txBox="1"/>
          <p:nvPr/>
        </p:nvSpPr>
        <p:spPr>
          <a:xfrm>
            <a:off x="2862750" y="20845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75" name="Google Shape;375;p14"/>
          <p:cNvSpPr txBox="1"/>
          <p:nvPr/>
        </p:nvSpPr>
        <p:spPr>
          <a:xfrm>
            <a:off x="1538775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76" name="Google Shape;376;p14"/>
          <p:cNvSpPr txBox="1"/>
          <p:nvPr/>
        </p:nvSpPr>
        <p:spPr>
          <a:xfrm>
            <a:off x="6532625" y="260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77" name="Google Shape;377;p14"/>
          <p:cNvSpPr txBox="1"/>
          <p:nvPr/>
        </p:nvSpPr>
        <p:spPr>
          <a:xfrm>
            <a:off x="3884675" y="3007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378" name="Google Shape;378;p14"/>
          <p:cNvSpPr txBox="1"/>
          <p:nvPr/>
        </p:nvSpPr>
        <p:spPr>
          <a:xfrm>
            <a:off x="4541900" y="1192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79" name="Google Shape;379;p14"/>
          <p:cNvSpPr txBox="1"/>
          <p:nvPr/>
        </p:nvSpPr>
        <p:spPr>
          <a:xfrm>
            <a:off x="5856350" y="1192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80" name="Google Shape;380;p14"/>
          <p:cNvSpPr txBox="1"/>
          <p:nvPr/>
        </p:nvSpPr>
        <p:spPr>
          <a:xfrm>
            <a:off x="3884675" y="204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81" name="Google Shape;381;p14"/>
          <p:cNvSpPr txBox="1"/>
          <p:nvPr/>
        </p:nvSpPr>
        <p:spPr>
          <a:xfrm>
            <a:off x="5208650" y="2043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82" name="Google Shape;382;p14"/>
          <p:cNvSpPr txBox="1"/>
          <p:nvPr/>
        </p:nvSpPr>
        <p:spPr>
          <a:xfrm>
            <a:off x="6532625" y="2030451"/>
            <a:ext cx="808200" cy="588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83" name="Google Shape;383;p14"/>
          <p:cNvSpPr txBox="1"/>
          <p:nvPr/>
        </p:nvSpPr>
        <p:spPr>
          <a:xfrm>
            <a:off x="5208650" y="300850"/>
            <a:ext cx="808200" cy="57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384" name="Google Shape;384;p14"/>
          <p:cNvSpPr txBox="1"/>
          <p:nvPr/>
        </p:nvSpPr>
        <p:spPr>
          <a:xfrm>
            <a:off x="1538775" y="28554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385" name="Google Shape;385;p14"/>
          <p:cNvSpPr txBox="1"/>
          <p:nvPr/>
        </p:nvSpPr>
        <p:spPr>
          <a:xfrm>
            <a:off x="2862738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86" name="Google Shape;386;p14"/>
          <p:cNvSpPr txBox="1"/>
          <p:nvPr/>
        </p:nvSpPr>
        <p:spPr>
          <a:xfrm>
            <a:off x="872013" y="3743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87" name="Google Shape;387;p14"/>
          <p:cNvSpPr txBox="1"/>
          <p:nvPr/>
        </p:nvSpPr>
        <p:spPr>
          <a:xfrm>
            <a:off x="214788" y="28469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88" name="Google Shape;388;p14"/>
          <p:cNvSpPr txBox="1"/>
          <p:nvPr/>
        </p:nvSpPr>
        <p:spPr>
          <a:xfrm>
            <a:off x="2186463" y="37480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89" name="Google Shape;389;p14"/>
          <p:cNvSpPr txBox="1"/>
          <p:nvPr/>
        </p:nvSpPr>
        <p:spPr>
          <a:xfrm>
            <a:off x="1538763" y="4597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0" name="Google Shape;390;p14"/>
          <p:cNvSpPr txBox="1"/>
          <p:nvPr/>
        </p:nvSpPr>
        <p:spPr>
          <a:xfrm>
            <a:off x="2862750" y="459400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91" name="Google Shape;391;p14"/>
          <p:cNvSpPr txBox="1"/>
          <p:nvPr/>
        </p:nvSpPr>
        <p:spPr>
          <a:xfrm>
            <a:off x="214800" y="4588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2" name="Google Shape;392;p14"/>
          <p:cNvSpPr txBox="1"/>
          <p:nvPr/>
        </p:nvSpPr>
        <p:spPr>
          <a:xfrm>
            <a:off x="5208650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93" name="Google Shape;393;p14"/>
          <p:cNvSpPr txBox="1"/>
          <p:nvPr/>
        </p:nvSpPr>
        <p:spPr>
          <a:xfrm>
            <a:off x="6532625" y="28554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394" name="Google Shape;394;p14"/>
          <p:cNvSpPr txBox="1"/>
          <p:nvPr/>
        </p:nvSpPr>
        <p:spPr>
          <a:xfrm>
            <a:off x="4541900" y="3730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395" name="Google Shape;395;p14"/>
          <p:cNvSpPr txBox="1"/>
          <p:nvPr/>
        </p:nvSpPr>
        <p:spPr>
          <a:xfrm>
            <a:off x="5856350" y="3730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6" name="Google Shape;396;p14"/>
          <p:cNvSpPr txBox="1"/>
          <p:nvPr/>
        </p:nvSpPr>
        <p:spPr>
          <a:xfrm>
            <a:off x="3884675" y="4590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7" name="Google Shape;397;p14"/>
          <p:cNvSpPr txBox="1"/>
          <p:nvPr/>
        </p:nvSpPr>
        <p:spPr>
          <a:xfrm>
            <a:off x="3884675" y="28469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8" name="Google Shape;398;p14"/>
          <p:cNvSpPr txBox="1"/>
          <p:nvPr/>
        </p:nvSpPr>
        <p:spPr>
          <a:xfrm>
            <a:off x="5208650" y="4590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399" name="Google Shape;399;p14"/>
          <p:cNvSpPr txBox="1"/>
          <p:nvPr/>
        </p:nvSpPr>
        <p:spPr>
          <a:xfrm>
            <a:off x="6532625" y="4597150"/>
            <a:ext cx="808200" cy="560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00" name="Google Shape;400;p14"/>
          <p:cNvSpPr txBox="1"/>
          <p:nvPr/>
        </p:nvSpPr>
        <p:spPr>
          <a:xfrm>
            <a:off x="1538763" y="54462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01" name="Google Shape;401;p14"/>
          <p:cNvSpPr txBox="1"/>
          <p:nvPr/>
        </p:nvSpPr>
        <p:spPr>
          <a:xfrm>
            <a:off x="2862738" y="54539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02" name="Google Shape;402;p14"/>
          <p:cNvSpPr txBox="1"/>
          <p:nvPr/>
        </p:nvSpPr>
        <p:spPr>
          <a:xfrm>
            <a:off x="872013" y="6341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03" name="Google Shape;403;p14"/>
          <p:cNvSpPr txBox="1"/>
          <p:nvPr/>
        </p:nvSpPr>
        <p:spPr>
          <a:xfrm>
            <a:off x="2186463" y="6344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04" name="Google Shape;404;p14"/>
          <p:cNvSpPr txBox="1"/>
          <p:nvPr/>
        </p:nvSpPr>
        <p:spPr>
          <a:xfrm>
            <a:off x="214800" y="7197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05" name="Google Shape;405;p14"/>
          <p:cNvSpPr txBox="1"/>
          <p:nvPr/>
        </p:nvSpPr>
        <p:spPr>
          <a:xfrm>
            <a:off x="1538763" y="7200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06" name="Google Shape;406;p14"/>
          <p:cNvSpPr txBox="1"/>
          <p:nvPr/>
        </p:nvSpPr>
        <p:spPr>
          <a:xfrm>
            <a:off x="214800" y="5450825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07" name="Google Shape;407;p14"/>
          <p:cNvSpPr txBox="1"/>
          <p:nvPr/>
        </p:nvSpPr>
        <p:spPr>
          <a:xfrm>
            <a:off x="2862750" y="7197501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08" name="Google Shape;408;p14"/>
          <p:cNvSpPr txBox="1"/>
          <p:nvPr/>
        </p:nvSpPr>
        <p:spPr>
          <a:xfrm>
            <a:off x="5208650" y="54420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09" name="Google Shape;409;p14"/>
          <p:cNvSpPr txBox="1"/>
          <p:nvPr/>
        </p:nvSpPr>
        <p:spPr>
          <a:xfrm>
            <a:off x="6532625" y="54522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10" name="Google Shape;410;p14"/>
          <p:cNvSpPr txBox="1"/>
          <p:nvPr/>
        </p:nvSpPr>
        <p:spPr>
          <a:xfrm>
            <a:off x="4541900" y="6310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11" name="Google Shape;411;p14"/>
          <p:cNvSpPr txBox="1"/>
          <p:nvPr/>
        </p:nvSpPr>
        <p:spPr>
          <a:xfrm>
            <a:off x="5856350" y="6318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12" name="Google Shape;412;p14"/>
          <p:cNvSpPr txBox="1"/>
          <p:nvPr/>
        </p:nvSpPr>
        <p:spPr>
          <a:xfrm>
            <a:off x="3884675" y="7197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13" name="Google Shape;413;p14"/>
          <p:cNvSpPr txBox="1"/>
          <p:nvPr/>
        </p:nvSpPr>
        <p:spPr>
          <a:xfrm>
            <a:off x="5208650" y="7197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14" name="Google Shape;414;p14"/>
          <p:cNvSpPr txBox="1"/>
          <p:nvPr/>
        </p:nvSpPr>
        <p:spPr>
          <a:xfrm>
            <a:off x="6532625" y="7205650"/>
            <a:ext cx="808200" cy="560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15" name="Google Shape;415;p14"/>
          <p:cNvSpPr txBox="1"/>
          <p:nvPr/>
        </p:nvSpPr>
        <p:spPr>
          <a:xfrm>
            <a:off x="3884675" y="545322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16" name="Google Shape;416;p14"/>
          <p:cNvSpPr txBox="1"/>
          <p:nvPr/>
        </p:nvSpPr>
        <p:spPr>
          <a:xfrm>
            <a:off x="1538775" y="8012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17" name="Google Shape;417;p14"/>
          <p:cNvSpPr txBox="1"/>
          <p:nvPr/>
        </p:nvSpPr>
        <p:spPr>
          <a:xfrm>
            <a:off x="2862750" y="80128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18" name="Google Shape;418;p14"/>
          <p:cNvSpPr txBox="1"/>
          <p:nvPr/>
        </p:nvSpPr>
        <p:spPr>
          <a:xfrm>
            <a:off x="872025" y="8908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19" name="Google Shape;419;p14"/>
          <p:cNvSpPr txBox="1"/>
          <p:nvPr/>
        </p:nvSpPr>
        <p:spPr>
          <a:xfrm>
            <a:off x="2186475" y="8911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20" name="Google Shape;420;p14"/>
          <p:cNvSpPr txBox="1"/>
          <p:nvPr/>
        </p:nvSpPr>
        <p:spPr>
          <a:xfrm>
            <a:off x="21480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21" name="Google Shape;421;p14"/>
          <p:cNvSpPr txBox="1"/>
          <p:nvPr/>
        </p:nvSpPr>
        <p:spPr>
          <a:xfrm>
            <a:off x="1538775" y="9764901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22" name="Google Shape;422;p14"/>
          <p:cNvSpPr txBox="1"/>
          <p:nvPr/>
        </p:nvSpPr>
        <p:spPr>
          <a:xfrm>
            <a:off x="2855100" y="9764875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23" name="Google Shape;423;p14"/>
          <p:cNvSpPr txBox="1"/>
          <p:nvPr/>
        </p:nvSpPr>
        <p:spPr>
          <a:xfrm>
            <a:off x="214800" y="8013925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424" name="Google Shape;424;p14"/>
          <p:cNvSpPr txBox="1"/>
          <p:nvPr/>
        </p:nvSpPr>
        <p:spPr>
          <a:xfrm>
            <a:off x="3884675" y="80291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25" name="Google Shape;425;p14"/>
          <p:cNvSpPr txBox="1"/>
          <p:nvPr/>
        </p:nvSpPr>
        <p:spPr>
          <a:xfrm>
            <a:off x="6532625" y="8046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26" name="Google Shape;426;p14"/>
          <p:cNvSpPr txBox="1"/>
          <p:nvPr/>
        </p:nvSpPr>
        <p:spPr>
          <a:xfrm>
            <a:off x="4541900" y="89214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27" name="Google Shape;427;p14"/>
          <p:cNvSpPr txBox="1"/>
          <p:nvPr/>
        </p:nvSpPr>
        <p:spPr>
          <a:xfrm>
            <a:off x="5856350" y="8915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28" name="Google Shape;428;p14"/>
          <p:cNvSpPr txBox="1"/>
          <p:nvPr/>
        </p:nvSpPr>
        <p:spPr>
          <a:xfrm>
            <a:off x="3884675" y="9753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29" name="Google Shape;429;p14"/>
          <p:cNvSpPr txBox="1"/>
          <p:nvPr/>
        </p:nvSpPr>
        <p:spPr>
          <a:xfrm>
            <a:off x="5208650" y="9755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30" name="Google Shape;430;p14"/>
          <p:cNvSpPr txBox="1"/>
          <p:nvPr/>
        </p:nvSpPr>
        <p:spPr>
          <a:xfrm>
            <a:off x="6532625" y="9749301"/>
            <a:ext cx="808200" cy="588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31" name="Google Shape;431;p14"/>
          <p:cNvSpPr txBox="1"/>
          <p:nvPr/>
        </p:nvSpPr>
        <p:spPr>
          <a:xfrm>
            <a:off x="5208650" y="8029200"/>
            <a:ext cx="8082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6" name="Google Shape;436;p15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37" name="Google Shape;437;p15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38" name="Google Shape;438;p15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39" name="Google Shape;439;p15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440" name="Google Shape;440;p15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1" name="Google Shape;441;p15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2" name="Google Shape;442;p15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3" name="Google Shape;443;p15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4" name="Google Shape;444;p15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5" name="Google Shape;445;p15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6" name="Google Shape;446;p15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7" name="Google Shape;447;p15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8" name="Google Shape;448;p15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449" name="Google Shape;449;p15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450" name="Google Shape;450;p15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1" name="Google Shape;451;p15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2" name="Google Shape;452;p15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3" name="Google Shape;453;p15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4" name="Google Shape;454;p15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5" name="Google Shape;455;p15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6" name="Google Shape;456;p15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7" name="Google Shape;457;p15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8" name="Google Shape;458;p15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59" name="Google Shape;459;p15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60" name="Google Shape;460;p15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1" name="Google Shape;461;p15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2" name="Google Shape;462;p15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3" name="Google Shape;463;p15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4" name="Google Shape;464;p15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5" name="Google Shape;465;p15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6" name="Google Shape;466;p15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7" name="Google Shape;467;p15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8" name="Google Shape;468;p15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69" name="Google Shape;469;p15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0" name="Google Shape;470;p15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1" name="Google Shape;471;p15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2" name="Google Shape;472;p15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3" name="Google Shape;473;p15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4" name="Google Shape;474;p15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5" name="Google Shape;475;p15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6" name="Google Shape;476;p15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7" name="Google Shape;477;p15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8" name="Google Shape;478;p15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79" name="Google Shape;479;p15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80" name="Google Shape;480;p15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81" name="Google Shape;481;p15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482" name="Google Shape;482;p15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3" name="Google Shape;483;p15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4" name="Google Shape;484;p15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5" name="Google Shape;485;p15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6" name="Google Shape;486;p15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7" name="Google Shape;487;p15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8" name="Google Shape;488;p15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89" name="Google Shape;489;p15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0" name="Google Shape;490;p15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1" name="Google Shape;491;p15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2" name="Google Shape;492;p15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3" name="Google Shape;493;p15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494" name="Google Shape;494;p15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495" name="Google Shape;495;p15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496" name="Google Shape;496;p15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7" name="Google Shape;497;p15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8" name="Google Shape;498;p15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499" name="Google Shape;499;p15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0" name="Google Shape;500;p15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1" name="Google Shape;501;p15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2" name="Google Shape;502;p15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3" name="Google Shape;503;p15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4" name="Google Shape;504;p15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5" name="Google Shape;505;p15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6" name="Google Shape;506;p15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7" name="Google Shape;507;p15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8" name="Google Shape;508;p15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09" name="Google Shape;509;p15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0" name="Google Shape;510;p15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1" name="Google Shape;511;p15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2" name="Google Shape;512;p15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3" name="Google Shape;513;p15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4" name="Google Shape;514;p15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5" name="Google Shape;515;p15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6" name="Google Shape;516;p15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7" name="Google Shape;517;p15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8" name="Google Shape;518;p15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19" name="Google Shape;519;p15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0" name="Google Shape;520;p15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1" name="Google Shape;521;p15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2" name="Google Shape;522;p15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3" name="Google Shape;523;p15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4" name="Google Shape;524;p15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5" name="Google Shape;525;p15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6" name="Google Shape;526;p15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7" name="Google Shape;527;p15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8" name="Google Shape;528;p15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29" name="Google Shape;529;p15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0" name="Google Shape;530;p15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1" name="Google Shape;531;p15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2" name="Google Shape;532;p15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3" name="Google Shape;533;p15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4" name="Google Shape;534;p15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5" name="Google Shape;535;p15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6" name="Google Shape;536;p15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7" name="Google Shape;537;p15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8" name="Google Shape;538;p15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39" name="Google Shape;539;p15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0" name="Google Shape;540;p15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1" name="Google Shape;541;p15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2" name="Google Shape;542;p15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3" name="Google Shape;543;p15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4" name="Google Shape;544;p15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5" name="Google Shape;545;p15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6" name="Google Shape;546;p15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7" name="Google Shape;547;p15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8" name="Google Shape;548;p15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49" name="Google Shape;549;p15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0" name="Google Shape;550;p15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1" name="Google Shape;551;p15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2" name="Google Shape;552;p15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3" name="Google Shape;553;p15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4" name="Google Shape;554;p15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5" name="Google Shape;555;p15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6" name="Google Shape;556;p15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7" name="Google Shape;557;p15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8" name="Google Shape;558;p15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59" name="Google Shape;559;p15"/>
          <p:cNvSpPr txBox="1"/>
          <p:nvPr/>
        </p:nvSpPr>
        <p:spPr>
          <a:xfrm>
            <a:off x="1538763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560" name="Google Shape;560;p15"/>
          <p:cNvSpPr txBox="1"/>
          <p:nvPr/>
        </p:nvSpPr>
        <p:spPr>
          <a:xfrm>
            <a:off x="2862738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61" name="Google Shape;561;p15"/>
          <p:cNvSpPr txBox="1"/>
          <p:nvPr/>
        </p:nvSpPr>
        <p:spPr>
          <a:xfrm>
            <a:off x="214788" y="304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562" name="Google Shape;562;p15"/>
          <p:cNvSpPr txBox="1"/>
          <p:nvPr/>
        </p:nvSpPr>
        <p:spPr>
          <a:xfrm>
            <a:off x="872013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63" name="Google Shape;563;p15"/>
          <p:cNvSpPr txBox="1"/>
          <p:nvPr/>
        </p:nvSpPr>
        <p:spPr>
          <a:xfrm>
            <a:off x="2186463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64" name="Google Shape;564;p15"/>
          <p:cNvSpPr txBox="1"/>
          <p:nvPr/>
        </p:nvSpPr>
        <p:spPr>
          <a:xfrm>
            <a:off x="214825" y="20404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65" name="Google Shape;565;p15"/>
          <p:cNvSpPr txBox="1"/>
          <p:nvPr/>
        </p:nvSpPr>
        <p:spPr>
          <a:xfrm>
            <a:off x="1538788" y="2043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66" name="Google Shape;566;p15"/>
          <p:cNvSpPr txBox="1"/>
          <p:nvPr/>
        </p:nvSpPr>
        <p:spPr>
          <a:xfrm>
            <a:off x="2862725" y="20437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67" name="Google Shape;567;p15"/>
          <p:cNvSpPr txBox="1"/>
          <p:nvPr/>
        </p:nvSpPr>
        <p:spPr>
          <a:xfrm>
            <a:off x="5208638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68" name="Google Shape;568;p15"/>
          <p:cNvSpPr txBox="1"/>
          <p:nvPr/>
        </p:nvSpPr>
        <p:spPr>
          <a:xfrm>
            <a:off x="6532613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69" name="Google Shape;569;p15"/>
          <p:cNvSpPr txBox="1"/>
          <p:nvPr/>
        </p:nvSpPr>
        <p:spPr>
          <a:xfrm>
            <a:off x="4541888" y="1150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0" name="Google Shape;570;p15"/>
          <p:cNvSpPr txBox="1"/>
          <p:nvPr/>
        </p:nvSpPr>
        <p:spPr>
          <a:xfrm>
            <a:off x="5856338" y="11452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1" name="Google Shape;571;p15"/>
          <p:cNvSpPr txBox="1"/>
          <p:nvPr/>
        </p:nvSpPr>
        <p:spPr>
          <a:xfrm>
            <a:off x="3884663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72" name="Google Shape;572;p15"/>
          <p:cNvSpPr txBox="1"/>
          <p:nvPr/>
        </p:nvSpPr>
        <p:spPr>
          <a:xfrm>
            <a:off x="3884663" y="20436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73" name="Google Shape;573;p15"/>
          <p:cNvSpPr txBox="1"/>
          <p:nvPr/>
        </p:nvSpPr>
        <p:spPr>
          <a:xfrm>
            <a:off x="5208638" y="2043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74" name="Google Shape;574;p15"/>
          <p:cNvSpPr txBox="1"/>
          <p:nvPr/>
        </p:nvSpPr>
        <p:spPr>
          <a:xfrm>
            <a:off x="6532625" y="20437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5" name="Google Shape;575;p15"/>
          <p:cNvSpPr txBox="1"/>
          <p:nvPr/>
        </p:nvSpPr>
        <p:spPr>
          <a:xfrm>
            <a:off x="1538775" y="2846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76" name="Google Shape;576;p15"/>
          <p:cNvSpPr txBox="1"/>
          <p:nvPr/>
        </p:nvSpPr>
        <p:spPr>
          <a:xfrm>
            <a:off x="2862750" y="2846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7" name="Google Shape;577;p15"/>
          <p:cNvSpPr txBox="1"/>
          <p:nvPr/>
        </p:nvSpPr>
        <p:spPr>
          <a:xfrm>
            <a:off x="872013" y="37396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8" name="Google Shape;578;p15"/>
          <p:cNvSpPr txBox="1"/>
          <p:nvPr/>
        </p:nvSpPr>
        <p:spPr>
          <a:xfrm>
            <a:off x="2186475" y="37392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79" name="Google Shape;579;p15"/>
          <p:cNvSpPr txBox="1"/>
          <p:nvPr/>
        </p:nvSpPr>
        <p:spPr>
          <a:xfrm>
            <a:off x="214800" y="45952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0" name="Google Shape;580;p15"/>
          <p:cNvSpPr txBox="1"/>
          <p:nvPr/>
        </p:nvSpPr>
        <p:spPr>
          <a:xfrm>
            <a:off x="214788" y="2847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1" name="Google Shape;581;p15"/>
          <p:cNvSpPr txBox="1"/>
          <p:nvPr/>
        </p:nvSpPr>
        <p:spPr>
          <a:xfrm>
            <a:off x="1538775" y="4595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2" name="Google Shape;582;p15"/>
          <p:cNvSpPr txBox="1"/>
          <p:nvPr/>
        </p:nvSpPr>
        <p:spPr>
          <a:xfrm>
            <a:off x="2862750" y="4596450"/>
            <a:ext cx="808200" cy="57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83" name="Google Shape;583;p15"/>
          <p:cNvSpPr txBox="1"/>
          <p:nvPr/>
        </p:nvSpPr>
        <p:spPr>
          <a:xfrm>
            <a:off x="5208650" y="2847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84" name="Google Shape;584;p15"/>
          <p:cNvSpPr txBox="1"/>
          <p:nvPr/>
        </p:nvSpPr>
        <p:spPr>
          <a:xfrm>
            <a:off x="6532625" y="2847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85" name="Google Shape;585;p15"/>
          <p:cNvSpPr txBox="1"/>
          <p:nvPr/>
        </p:nvSpPr>
        <p:spPr>
          <a:xfrm>
            <a:off x="4541900" y="3739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86" name="Google Shape;586;p15"/>
          <p:cNvSpPr txBox="1"/>
          <p:nvPr/>
        </p:nvSpPr>
        <p:spPr>
          <a:xfrm>
            <a:off x="5856350" y="37396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7" name="Google Shape;587;p15"/>
          <p:cNvSpPr txBox="1"/>
          <p:nvPr/>
        </p:nvSpPr>
        <p:spPr>
          <a:xfrm>
            <a:off x="3884675" y="45952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8" name="Google Shape;588;p15"/>
          <p:cNvSpPr txBox="1"/>
          <p:nvPr/>
        </p:nvSpPr>
        <p:spPr>
          <a:xfrm>
            <a:off x="5208650" y="459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89" name="Google Shape;589;p15"/>
          <p:cNvSpPr txBox="1"/>
          <p:nvPr/>
        </p:nvSpPr>
        <p:spPr>
          <a:xfrm>
            <a:off x="3884675" y="2847751"/>
            <a:ext cx="808200" cy="57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90" name="Google Shape;590;p15"/>
          <p:cNvSpPr txBox="1"/>
          <p:nvPr/>
        </p:nvSpPr>
        <p:spPr>
          <a:xfrm>
            <a:off x="6532625" y="4596451"/>
            <a:ext cx="808200" cy="56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91" name="Google Shape;591;p15"/>
          <p:cNvSpPr txBox="1"/>
          <p:nvPr/>
        </p:nvSpPr>
        <p:spPr>
          <a:xfrm>
            <a:off x="2862750" y="54536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592" name="Google Shape;592;p15"/>
          <p:cNvSpPr txBox="1"/>
          <p:nvPr/>
        </p:nvSpPr>
        <p:spPr>
          <a:xfrm>
            <a:off x="872013" y="63421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93" name="Google Shape;593;p15"/>
          <p:cNvSpPr txBox="1"/>
          <p:nvPr/>
        </p:nvSpPr>
        <p:spPr>
          <a:xfrm>
            <a:off x="2186475" y="63440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94" name="Google Shape;594;p15"/>
          <p:cNvSpPr txBox="1"/>
          <p:nvPr/>
        </p:nvSpPr>
        <p:spPr>
          <a:xfrm>
            <a:off x="214800" y="7197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95" name="Google Shape;595;p15"/>
          <p:cNvSpPr txBox="1"/>
          <p:nvPr/>
        </p:nvSpPr>
        <p:spPr>
          <a:xfrm>
            <a:off x="1538775" y="71984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596" name="Google Shape;596;p15"/>
          <p:cNvSpPr txBox="1"/>
          <p:nvPr/>
        </p:nvSpPr>
        <p:spPr>
          <a:xfrm>
            <a:off x="214800" y="5450250"/>
            <a:ext cx="808200" cy="578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97" name="Google Shape;597;p15"/>
          <p:cNvSpPr txBox="1"/>
          <p:nvPr/>
        </p:nvSpPr>
        <p:spPr>
          <a:xfrm>
            <a:off x="1538775" y="5453851"/>
            <a:ext cx="808200" cy="578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598" name="Google Shape;598;p15"/>
          <p:cNvSpPr txBox="1"/>
          <p:nvPr/>
        </p:nvSpPr>
        <p:spPr>
          <a:xfrm>
            <a:off x="2862750" y="7200351"/>
            <a:ext cx="808200" cy="56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599" name="Google Shape;599;p15"/>
          <p:cNvSpPr txBox="1"/>
          <p:nvPr/>
        </p:nvSpPr>
        <p:spPr>
          <a:xfrm>
            <a:off x="5208650" y="54508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00" name="Google Shape;600;p15"/>
          <p:cNvSpPr txBox="1"/>
          <p:nvPr/>
        </p:nvSpPr>
        <p:spPr>
          <a:xfrm>
            <a:off x="6532625" y="54807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01" name="Google Shape;601;p15"/>
          <p:cNvSpPr txBox="1"/>
          <p:nvPr/>
        </p:nvSpPr>
        <p:spPr>
          <a:xfrm>
            <a:off x="4541900" y="6346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02" name="Google Shape;602;p15"/>
          <p:cNvSpPr txBox="1"/>
          <p:nvPr/>
        </p:nvSpPr>
        <p:spPr>
          <a:xfrm>
            <a:off x="5856350" y="6342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03" name="Google Shape;603;p15"/>
          <p:cNvSpPr txBox="1"/>
          <p:nvPr/>
        </p:nvSpPr>
        <p:spPr>
          <a:xfrm>
            <a:off x="3884675" y="7199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04" name="Google Shape;604;p15"/>
          <p:cNvSpPr txBox="1"/>
          <p:nvPr/>
        </p:nvSpPr>
        <p:spPr>
          <a:xfrm>
            <a:off x="5208650" y="7197925"/>
            <a:ext cx="808200" cy="57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05" name="Google Shape;605;p15"/>
          <p:cNvSpPr txBox="1"/>
          <p:nvPr/>
        </p:nvSpPr>
        <p:spPr>
          <a:xfrm>
            <a:off x="6532625" y="7191475"/>
            <a:ext cx="808200" cy="578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06" name="Google Shape;606;p15"/>
          <p:cNvSpPr txBox="1"/>
          <p:nvPr/>
        </p:nvSpPr>
        <p:spPr>
          <a:xfrm>
            <a:off x="3884675" y="5452126"/>
            <a:ext cx="808200" cy="56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607" name="Google Shape;607;p15"/>
          <p:cNvSpPr txBox="1"/>
          <p:nvPr/>
        </p:nvSpPr>
        <p:spPr>
          <a:xfrm>
            <a:off x="214800" y="80181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08" name="Google Shape;608;p15"/>
          <p:cNvSpPr txBox="1"/>
          <p:nvPr/>
        </p:nvSpPr>
        <p:spPr>
          <a:xfrm>
            <a:off x="1538775" y="8019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609" name="Google Shape;609;p15"/>
          <p:cNvSpPr txBox="1"/>
          <p:nvPr/>
        </p:nvSpPr>
        <p:spPr>
          <a:xfrm>
            <a:off x="2862750" y="8016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10" name="Google Shape;610;p15"/>
          <p:cNvSpPr txBox="1"/>
          <p:nvPr/>
        </p:nvSpPr>
        <p:spPr>
          <a:xfrm>
            <a:off x="872013" y="8870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11" name="Google Shape;611;p15"/>
          <p:cNvSpPr txBox="1"/>
          <p:nvPr/>
        </p:nvSpPr>
        <p:spPr>
          <a:xfrm>
            <a:off x="2186475" y="8870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12" name="Google Shape;612;p15"/>
          <p:cNvSpPr txBox="1"/>
          <p:nvPr/>
        </p:nvSpPr>
        <p:spPr>
          <a:xfrm>
            <a:off x="218850" y="97627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13" name="Google Shape;613;p15"/>
          <p:cNvSpPr txBox="1"/>
          <p:nvPr/>
        </p:nvSpPr>
        <p:spPr>
          <a:xfrm>
            <a:off x="154080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14" name="Google Shape;614;p15"/>
          <p:cNvSpPr txBox="1"/>
          <p:nvPr/>
        </p:nvSpPr>
        <p:spPr>
          <a:xfrm>
            <a:off x="286275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15" name="Google Shape;615;p15"/>
          <p:cNvSpPr txBox="1"/>
          <p:nvPr/>
        </p:nvSpPr>
        <p:spPr>
          <a:xfrm>
            <a:off x="5208650" y="8019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16" name="Google Shape;616;p15"/>
          <p:cNvSpPr txBox="1"/>
          <p:nvPr/>
        </p:nvSpPr>
        <p:spPr>
          <a:xfrm>
            <a:off x="3884675" y="8017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617" name="Google Shape;617;p15"/>
          <p:cNvSpPr txBox="1"/>
          <p:nvPr/>
        </p:nvSpPr>
        <p:spPr>
          <a:xfrm>
            <a:off x="6532625" y="8013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18" name="Google Shape;618;p15"/>
          <p:cNvSpPr txBox="1"/>
          <p:nvPr/>
        </p:nvSpPr>
        <p:spPr>
          <a:xfrm>
            <a:off x="4541900" y="8870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19" name="Google Shape;619;p15"/>
          <p:cNvSpPr txBox="1"/>
          <p:nvPr/>
        </p:nvSpPr>
        <p:spPr>
          <a:xfrm>
            <a:off x="5856350" y="8870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20" name="Google Shape;620;p15"/>
          <p:cNvSpPr txBox="1"/>
          <p:nvPr/>
        </p:nvSpPr>
        <p:spPr>
          <a:xfrm>
            <a:off x="3884675" y="9765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21" name="Google Shape;621;p15"/>
          <p:cNvSpPr txBox="1"/>
          <p:nvPr/>
        </p:nvSpPr>
        <p:spPr>
          <a:xfrm>
            <a:off x="520865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22" name="Google Shape;622;p15"/>
          <p:cNvSpPr txBox="1"/>
          <p:nvPr/>
        </p:nvSpPr>
        <p:spPr>
          <a:xfrm>
            <a:off x="6532625" y="9762726"/>
            <a:ext cx="808200" cy="580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7" name="Google Shape;627;p16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8" name="Google Shape;628;p16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29" name="Google Shape;629;p16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0" name="Google Shape;630;p16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631" name="Google Shape;631;p16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2" name="Google Shape;632;p16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3" name="Google Shape;633;p16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4" name="Google Shape;634;p16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5" name="Google Shape;635;p16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6" name="Google Shape;636;p16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7" name="Google Shape;637;p16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8" name="Google Shape;638;p16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39" name="Google Shape;639;p16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640" name="Google Shape;640;p16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641" name="Google Shape;641;p16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2" name="Google Shape;642;p16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3" name="Google Shape;643;p16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4" name="Google Shape;644;p16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5" name="Google Shape;645;p16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6" name="Google Shape;646;p16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7" name="Google Shape;647;p16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8" name="Google Shape;648;p16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49" name="Google Shape;649;p16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50" name="Google Shape;650;p16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51" name="Google Shape;651;p16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2" name="Google Shape;652;p16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3" name="Google Shape;653;p16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4" name="Google Shape;654;p16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5" name="Google Shape;655;p16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6" name="Google Shape;656;p16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7" name="Google Shape;657;p16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8" name="Google Shape;658;p16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59" name="Google Shape;659;p16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0" name="Google Shape;660;p16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1" name="Google Shape;661;p16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2" name="Google Shape;662;p16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3" name="Google Shape;663;p16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4" name="Google Shape;664;p16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5" name="Google Shape;665;p16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6" name="Google Shape;666;p16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7" name="Google Shape;667;p16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8" name="Google Shape;668;p16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69" name="Google Shape;669;p16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70" name="Google Shape;670;p16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71" name="Google Shape;671;p16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72" name="Google Shape;672;p16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673" name="Google Shape;673;p16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4" name="Google Shape;674;p16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5" name="Google Shape;675;p16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6" name="Google Shape;676;p16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7" name="Google Shape;677;p16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8" name="Google Shape;678;p16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79" name="Google Shape;679;p16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0" name="Google Shape;680;p16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1" name="Google Shape;681;p16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2" name="Google Shape;682;p16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3" name="Google Shape;683;p16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4" name="Google Shape;684;p16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685" name="Google Shape;685;p16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686" name="Google Shape;686;p16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687" name="Google Shape;687;p16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8" name="Google Shape;688;p16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89" name="Google Shape;689;p16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0" name="Google Shape;690;p16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1" name="Google Shape;691;p16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2" name="Google Shape;692;p16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3" name="Google Shape;693;p16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4" name="Google Shape;694;p16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5" name="Google Shape;695;p16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6" name="Google Shape;696;p16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7" name="Google Shape;697;p16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8" name="Google Shape;698;p16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699" name="Google Shape;699;p16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0" name="Google Shape;700;p16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1" name="Google Shape;701;p16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2" name="Google Shape;702;p16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3" name="Google Shape;703;p16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4" name="Google Shape;704;p16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5" name="Google Shape;705;p16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6" name="Google Shape;706;p16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7" name="Google Shape;707;p16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8" name="Google Shape;708;p16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09" name="Google Shape;709;p16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0" name="Google Shape;710;p16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1" name="Google Shape;711;p16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2" name="Google Shape;712;p16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3" name="Google Shape;713;p16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4" name="Google Shape;714;p16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5" name="Google Shape;715;p16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6" name="Google Shape;716;p16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7" name="Google Shape;717;p16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8" name="Google Shape;718;p16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19" name="Google Shape;719;p16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0" name="Google Shape;720;p16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1" name="Google Shape;721;p16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2" name="Google Shape;722;p16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3" name="Google Shape;723;p16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4" name="Google Shape;724;p16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5" name="Google Shape;725;p16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6" name="Google Shape;726;p16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7" name="Google Shape;727;p16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8" name="Google Shape;728;p16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29" name="Google Shape;729;p16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0" name="Google Shape;730;p16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1" name="Google Shape;731;p16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2" name="Google Shape;732;p16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3" name="Google Shape;733;p16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4" name="Google Shape;734;p16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5" name="Google Shape;735;p16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6" name="Google Shape;736;p16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7" name="Google Shape;737;p16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8" name="Google Shape;738;p16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39" name="Google Shape;739;p16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0" name="Google Shape;740;p16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1" name="Google Shape;741;p16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2" name="Google Shape;742;p16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3" name="Google Shape;743;p16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4" name="Google Shape;744;p16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5" name="Google Shape;745;p16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6" name="Google Shape;746;p16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7" name="Google Shape;747;p16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8" name="Google Shape;748;p16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49" name="Google Shape;749;p16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50" name="Google Shape;750;p16"/>
          <p:cNvSpPr txBox="1"/>
          <p:nvPr/>
        </p:nvSpPr>
        <p:spPr>
          <a:xfrm>
            <a:off x="1538775" y="300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51" name="Google Shape;751;p16"/>
          <p:cNvSpPr txBox="1"/>
          <p:nvPr/>
        </p:nvSpPr>
        <p:spPr>
          <a:xfrm>
            <a:off x="2862750" y="300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52" name="Google Shape;752;p16"/>
          <p:cNvSpPr txBox="1"/>
          <p:nvPr/>
        </p:nvSpPr>
        <p:spPr>
          <a:xfrm>
            <a:off x="872025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53" name="Google Shape;753;p16"/>
          <p:cNvSpPr txBox="1"/>
          <p:nvPr/>
        </p:nvSpPr>
        <p:spPr>
          <a:xfrm>
            <a:off x="214800" y="300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54" name="Google Shape;754;p16"/>
          <p:cNvSpPr txBox="1"/>
          <p:nvPr/>
        </p:nvSpPr>
        <p:spPr>
          <a:xfrm>
            <a:off x="2186475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55" name="Google Shape;755;p16"/>
          <p:cNvSpPr txBox="1"/>
          <p:nvPr/>
        </p:nvSpPr>
        <p:spPr>
          <a:xfrm>
            <a:off x="214800" y="20437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56" name="Google Shape;756;p16"/>
          <p:cNvSpPr txBox="1"/>
          <p:nvPr/>
        </p:nvSpPr>
        <p:spPr>
          <a:xfrm>
            <a:off x="1538775" y="2043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57" name="Google Shape;757;p16"/>
          <p:cNvSpPr txBox="1"/>
          <p:nvPr/>
        </p:nvSpPr>
        <p:spPr>
          <a:xfrm>
            <a:off x="2862750" y="20437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58" name="Google Shape;758;p16"/>
          <p:cNvSpPr txBox="1"/>
          <p:nvPr/>
        </p:nvSpPr>
        <p:spPr>
          <a:xfrm>
            <a:off x="5208650" y="296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59" name="Google Shape;759;p16"/>
          <p:cNvSpPr txBox="1"/>
          <p:nvPr/>
        </p:nvSpPr>
        <p:spPr>
          <a:xfrm>
            <a:off x="6532625" y="294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60" name="Google Shape;760;p16"/>
          <p:cNvSpPr txBox="1"/>
          <p:nvPr/>
        </p:nvSpPr>
        <p:spPr>
          <a:xfrm>
            <a:off x="4541900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61" name="Google Shape;761;p16"/>
          <p:cNvSpPr txBox="1"/>
          <p:nvPr/>
        </p:nvSpPr>
        <p:spPr>
          <a:xfrm>
            <a:off x="5856350" y="1190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62" name="Google Shape;762;p16"/>
          <p:cNvSpPr txBox="1"/>
          <p:nvPr/>
        </p:nvSpPr>
        <p:spPr>
          <a:xfrm>
            <a:off x="3884675" y="2047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63" name="Google Shape;763;p16"/>
          <p:cNvSpPr txBox="1"/>
          <p:nvPr/>
        </p:nvSpPr>
        <p:spPr>
          <a:xfrm>
            <a:off x="3884675" y="297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64" name="Google Shape;764;p16"/>
          <p:cNvSpPr txBox="1"/>
          <p:nvPr/>
        </p:nvSpPr>
        <p:spPr>
          <a:xfrm>
            <a:off x="5208650" y="20421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65" name="Google Shape;765;p16"/>
          <p:cNvSpPr txBox="1"/>
          <p:nvPr/>
        </p:nvSpPr>
        <p:spPr>
          <a:xfrm>
            <a:off x="6532625" y="2051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66" name="Google Shape;766;p16"/>
          <p:cNvSpPr txBox="1"/>
          <p:nvPr/>
        </p:nvSpPr>
        <p:spPr>
          <a:xfrm>
            <a:off x="2862750" y="28503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67" name="Google Shape;767;p16"/>
          <p:cNvSpPr txBox="1"/>
          <p:nvPr/>
        </p:nvSpPr>
        <p:spPr>
          <a:xfrm>
            <a:off x="872013" y="36987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68" name="Google Shape;768;p16"/>
          <p:cNvSpPr txBox="1"/>
          <p:nvPr/>
        </p:nvSpPr>
        <p:spPr>
          <a:xfrm>
            <a:off x="2186475" y="36931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69" name="Google Shape;769;p16"/>
          <p:cNvSpPr txBox="1"/>
          <p:nvPr/>
        </p:nvSpPr>
        <p:spPr>
          <a:xfrm>
            <a:off x="214800" y="4596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70" name="Google Shape;770;p16"/>
          <p:cNvSpPr txBox="1"/>
          <p:nvPr/>
        </p:nvSpPr>
        <p:spPr>
          <a:xfrm>
            <a:off x="1538775" y="4582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71" name="Google Shape;771;p16"/>
          <p:cNvSpPr txBox="1"/>
          <p:nvPr/>
        </p:nvSpPr>
        <p:spPr>
          <a:xfrm>
            <a:off x="214800" y="2847775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72" name="Google Shape;772;p16"/>
          <p:cNvSpPr txBox="1"/>
          <p:nvPr/>
        </p:nvSpPr>
        <p:spPr>
          <a:xfrm>
            <a:off x="2862750" y="4597226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73" name="Google Shape;773;p16"/>
          <p:cNvSpPr txBox="1"/>
          <p:nvPr/>
        </p:nvSpPr>
        <p:spPr>
          <a:xfrm>
            <a:off x="1538775" y="2847776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774" name="Google Shape;774;p16"/>
          <p:cNvSpPr txBox="1"/>
          <p:nvPr/>
        </p:nvSpPr>
        <p:spPr>
          <a:xfrm>
            <a:off x="6532625" y="28409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75" name="Google Shape;775;p16"/>
          <p:cNvSpPr txBox="1"/>
          <p:nvPr/>
        </p:nvSpPr>
        <p:spPr>
          <a:xfrm>
            <a:off x="4541900" y="3739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76" name="Google Shape;776;p16"/>
          <p:cNvSpPr txBox="1"/>
          <p:nvPr/>
        </p:nvSpPr>
        <p:spPr>
          <a:xfrm>
            <a:off x="5856350" y="37436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77" name="Google Shape;777;p16"/>
          <p:cNvSpPr txBox="1"/>
          <p:nvPr/>
        </p:nvSpPr>
        <p:spPr>
          <a:xfrm>
            <a:off x="3884675" y="459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78" name="Google Shape;778;p16"/>
          <p:cNvSpPr txBox="1"/>
          <p:nvPr/>
        </p:nvSpPr>
        <p:spPr>
          <a:xfrm>
            <a:off x="5208650" y="459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79" name="Google Shape;779;p16"/>
          <p:cNvSpPr txBox="1"/>
          <p:nvPr/>
        </p:nvSpPr>
        <p:spPr>
          <a:xfrm>
            <a:off x="6532625" y="4589851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0" name="Google Shape;780;p16"/>
          <p:cNvSpPr txBox="1"/>
          <p:nvPr/>
        </p:nvSpPr>
        <p:spPr>
          <a:xfrm>
            <a:off x="3884675" y="2847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1" name="Google Shape;781;p16"/>
          <p:cNvSpPr txBox="1"/>
          <p:nvPr/>
        </p:nvSpPr>
        <p:spPr>
          <a:xfrm>
            <a:off x="5208650" y="2847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782" name="Google Shape;782;p16"/>
          <p:cNvSpPr txBox="1"/>
          <p:nvPr/>
        </p:nvSpPr>
        <p:spPr>
          <a:xfrm>
            <a:off x="214788" y="54420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783" name="Google Shape;783;p16"/>
          <p:cNvSpPr txBox="1"/>
          <p:nvPr/>
        </p:nvSpPr>
        <p:spPr>
          <a:xfrm>
            <a:off x="1538775" y="54523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4" name="Google Shape;784;p16"/>
          <p:cNvSpPr txBox="1"/>
          <p:nvPr/>
        </p:nvSpPr>
        <p:spPr>
          <a:xfrm>
            <a:off x="2862750" y="5456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5" name="Google Shape;785;p16"/>
          <p:cNvSpPr txBox="1"/>
          <p:nvPr/>
        </p:nvSpPr>
        <p:spPr>
          <a:xfrm>
            <a:off x="872013" y="63434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86" name="Google Shape;786;p16"/>
          <p:cNvSpPr txBox="1"/>
          <p:nvPr/>
        </p:nvSpPr>
        <p:spPr>
          <a:xfrm>
            <a:off x="2186475" y="6345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87" name="Google Shape;787;p16"/>
          <p:cNvSpPr txBox="1"/>
          <p:nvPr/>
        </p:nvSpPr>
        <p:spPr>
          <a:xfrm>
            <a:off x="214788" y="7200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88" name="Google Shape;788;p16"/>
          <p:cNvSpPr txBox="1"/>
          <p:nvPr/>
        </p:nvSpPr>
        <p:spPr>
          <a:xfrm>
            <a:off x="1538775" y="7198826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89" name="Google Shape;789;p16"/>
          <p:cNvSpPr txBox="1"/>
          <p:nvPr/>
        </p:nvSpPr>
        <p:spPr>
          <a:xfrm>
            <a:off x="2862750" y="7198825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90" name="Google Shape;790;p16"/>
          <p:cNvSpPr txBox="1"/>
          <p:nvPr/>
        </p:nvSpPr>
        <p:spPr>
          <a:xfrm>
            <a:off x="3884675" y="5441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91" name="Google Shape;791;p16"/>
          <p:cNvSpPr txBox="1"/>
          <p:nvPr/>
        </p:nvSpPr>
        <p:spPr>
          <a:xfrm>
            <a:off x="5208650" y="5441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92" name="Google Shape;792;p16"/>
          <p:cNvSpPr txBox="1"/>
          <p:nvPr/>
        </p:nvSpPr>
        <p:spPr>
          <a:xfrm>
            <a:off x="6532625" y="54522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93" name="Google Shape;793;p16"/>
          <p:cNvSpPr txBox="1"/>
          <p:nvPr/>
        </p:nvSpPr>
        <p:spPr>
          <a:xfrm>
            <a:off x="4541900" y="6337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94" name="Google Shape;794;p16"/>
          <p:cNvSpPr txBox="1"/>
          <p:nvPr/>
        </p:nvSpPr>
        <p:spPr>
          <a:xfrm>
            <a:off x="5856350" y="63401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95" name="Google Shape;795;p16"/>
          <p:cNvSpPr txBox="1"/>
          <p:nvPr/>
        </p:nvSpPr>
        <p:spPr>
          <a:xfrm>
            <a:off x="3884675" y="7203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96" name="Google Shape;796;p16"/>
          <p:cNvSpPr txBox="1"/>
          <p:nvPr/>
        </p:nvSpPr>
        <p:spPr>
          <a:xfrm>
            <a:off x="5208650" y="7193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797" name="Google Shape;797;p16"/>
          <p:cNvSpPr txBox="1"/>
          <p:nvPr/>
        </p:nvSpPr>
        <p:spPr>
          <a:xfrm>
            <a:off x="6532613" y="7228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798" name="Google Shape;798;p16"/>
          <p:cNvSpPr txBox="1"/>
          <p:nvPr/>
        </p:nvSpPr>
        <p:spPr>
          <a:xfrm>
            <a:off x="1538775" y="8018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799" name="Google Shape;799;p16"/>
          <p:cNvSpPr txBox="1"/>
          <p:nvPr/>
        </p:nvSpPr>
        <p:spPr>
          <a:xfrm>
            <a:off x="2862750" y="8010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00" name="Google Shape;800;p16"/>
          <p:cNvSpPr txBox="1"/>
          <p:nvPr/>
        </p:nvSpPr>
        <p:spPr>
          <a:xfrm>
            <a:off x="214788" y="8018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801" name="Google Shape;801;p16"/>
          <p:cNvSpPr txBox="1"/>
          <p:nvPr/>
        </p:nvSpPr>
        <p:spPr>
          <a:xfrm>
            <a:off x="872025" y="89100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02" name="Google Shape;802;p16"/>
          <p:cNvSpPr txBox="1"/>
          <p:nvPr/>
        </p:nvSpPr>
        <p:spPr>
          <a:xfrm>
            <a:off x="2186475" y="891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03" name="Google Shape;803;p16"/>
          <p:cNvSpPr txBox="1"/>
          <p:nvPr/>
        </p:nvSpPr>
        <p:spPr>
          <a:xfrm>
            <a:off x="214800" y="9764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04" name="Google Shape;804;p16"/>
          <p:cNvSpPr txBox="1"/>
          <p:nvPr/>
        </p:nvSpPr>
        <p:spPr>
          <a:xfrm>
            <a:off x="1538775" y="9764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05" name="Google Shape;805;p16"/>
          <p:cNvSpPr txBox="1"/>
          <p:nvPr/>
        </p:nvSpPr>
        <p:spPr>
          <a:xfrm>
            <a:off x="2862750" y="9766125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06" name="Google Shape;806;p16"/>
          <p:cNvSpPr txBox="1"/>
          <p:nvPr/>
        </p:nvSpPr>
        <p:spPr>
          <a:xfrm>
            <a:off x="5208650" y="801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07" name="Google Shape;807;p16"/>
          <p:cNvSpPr txBox="1"/>
          <p:nvPr/>
        </p:nvSpPr>
        <p:spPr>
          <a:xfrm>
            <a:off x="6532625" y="8019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08" name="Google Shape;808;p16"/>
          <p:cNvSpPr txBox="1"/>
          <p:nvPr/>
        </p:nvSpPr>
        <p:spPr>
          <a:xfrm>
            <a:off x="4541900" y="8870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09" name="Google Shape;809;p16"/>
          <p:cNvSpPr txBox="1"/>
          <p:nvPr/>
        </p:nvSpPr>
        <p:spPr>
          <a:xfrm>
            <a:off x="5856350" y="8891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10" name="Google Shape;810;p16"/>
          <p:cNvSpPr txBox="1"/>
          <p:nvPr/>
        </p:nvSpPr>
        <p:spPr>
          <a:xfrm>
            <a:off x="3884675" y="8013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11" name="Google Shape;811;p16"/>
          <p:cNvSpPr txBox="1"/>
          <p:nvPr/>
        </p:nvSpPr>
        <p:spPr>
          <a:xfrm>
            <a:off x="3884675" y="9769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12" name="Google Shape;812;p16"/>
          <p:cNvSpPr txBox="1"/>
          <p:nvPr/>
        </p:nvSpPr>
        <p:spPr>
          <a:xfrm>
            <a:off x="5208650" y="9769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13" name="Google Shape;813;p16"/>
          <p:cNvSpPr txBox="1"/>
          <p:nvPr/>
        </p:nvSpPr>
        <p:spPr>
          <a:xfrm>
            <a:off x="6532625" y="9767900"/>
            <a:ext cx="808200" cy="56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8" name="Google Shape;818;p17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19" name="Google Shape;819;p17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20" name="Google Shape;820;p17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1" name="Google Shape;821;p17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822" name="Google Shape;822;p17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3" name="Google Shape;823;p17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4" name="Google Shape;824;p17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5" name="Google Shape;825;p17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6" name="Google Shape;826;p17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7" name="Google Shape;827;p17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8" name="Google Shape;828;p17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29" name="Google Shape;829;p17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30" name="Google Shape;830;p17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831" name="Google Shape;831;p17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832" name="Google Shape;832;p17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3" name="Google Shape;833;p17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4" name="Google Shape;834;p17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5" name="Google Shape;835;p17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6" name="Google Shape;836;p17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7" name="Google Shape;837;p17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8" name="Google Shape;838;p17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39" name="Google Shape;839;p17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40" name="Google Shape;840;p17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41" name="Google Shape;841;p17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42" name="Google Shape;842;p17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3" name="Google Shape;843;p17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4" name="Google Shape;844;p17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5" name="Google Shape;845;p17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6" name="Google Shape;846;p17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7" name="Google Shape;847;p17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8" name="Google Shape;848;p17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49" name="Google Shape;849;p17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0" name="Google Shape;850;p17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1" name="Google Shape;851;p17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2" name="Google Shape;852;p17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3" name="Google Shape;853;p17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4" name="Google Shape;854;p17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5" name="Google Shape;855;p17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6" name="Google Shape;856;p17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7" name="Google Shape;857;p17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8" name="Google Shape;858;p17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59" name="Google Shape;859;p17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0" name="Google Shape;860;p17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1" name="Google Shape;861;p17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2" name="Google Shape;862;p17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3" name="Google Shape;863;p17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864" name="Google Shape;864;p17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65" name="Google Shape;865;p17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66" name="Google Shape;866;p17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67" name="Google Shape;867;p17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68" name="Google Shape;868;p17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69" name="Google Shape;869;p17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0" name="Google Shape;870;p17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1" name="Google Shape;871;p17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2" name="Google Shape;872;p17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3" name="Google Shape;873;p17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4" name="Google Shape;874;p17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5" name="Google Shape;875;p17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76" name="Google Shape;876;p17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77" name="Google Shape;877;p17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878" name="Google Shape;878;p17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79" name="Google Shape;879;p17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0" name="Google Shape;880;p17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1" name="Google Shape;881;p17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2" name="Google Shape;882;p17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3" name="Google Shape;883;p17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4" name="Google Shape;884;p17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5" name="Google Shape;885;p17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6" name="Google Shape;886;p17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7" name="Google Shape;887;p17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8" name="Google Shape;888;p17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89" name="Google Shape;889;p17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0" name="Google Shape;890;p17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1" name="Google Shape;891;p17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2" name="Google Shape;892;p17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3" name="Google Shape;893;p17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4" name="Google Shape;894;p17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5" name="Google Shape;895;p17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6" name="Google Shape;896;p17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7" name="Google Shape;897;p17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8" name="Google Shape;898;p17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899" name="Google Shape;899;p17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0" name="Google Shape;900;p17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1" name="Google Shape;901;p17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2" name="Google Shape;902;p17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3" name="Google Shape;903;p17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4" name="Google Shape;904;p17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5" name="Google Shape;905;p17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6" name="Google Shape;906;p17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7" name="Google Shape;907;p17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8" name="Google Shape;908;p17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09" name="Google Shape;909;p17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0" name="Google Shape;910;p17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1" name="Google Shape;911;p17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2" name="Google Shape;912;p17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3" name="Google Shape;913;p17"/>
          <p:cNvSpPr txBox="1"/>
          <p:nvPr/>
        </p:nvSpPr>
        <p:spPr>
          <a:xfrm>
            <a:off x="6532625" y="71813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4" name="Google Shape;914;p17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5" name="Google Shape;915;p17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6" name="Google Shape;916;p17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7" name="Google Shape;917;p17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8" name="Google Shape;918;p17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19" name="Google Shape;919;p17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0" name="Google Shape;920;p17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1" name="Google Shape;921;p17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2" name="Google Shape;922;p17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3" name="Google Shape;923;p17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4" name="Google Shape;924;p17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5" name="Google Shape;925;p17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6" name="Google Shape;926;p17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7" name="Google Shape;927;p17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8" name="Google Shape;928;p17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29" name="Google Shape;929;p17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0" name="Google Shape;930;p17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1" name="Google Shape;931;p17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2" name="Google Shape;932;p17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3" name="Google Shape;933;p17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4" name="Google Shape;934;p17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5" name="Google Shape;935;p17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6" name="Google Shape;936;p17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7" name="Google Shape;937;p17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8" name="Google Shape;938;p17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39" name="Google Shape;939;p17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40" name="Google Shape;940;p17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41" name="Google Shape;941;p17"/>
          <p:cNvSpPr txBox="1"/>
          <p:nvPr/>
        </p:nvSpPr>
        <p:spPr>
          <a:xfrm>
            <a:off x="2862750" y="3008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42" name="Google Shape;942;p17"/>
          <p:cNvSpPr txBox="1"/>
          <p:nvPr/>
        </p:nvSpPr>
        <p:spPr>
          <a:xfrm>
            <a:off x="872025" y="1192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43" name="Google Shape;943;p17"/>
          <p:cNvSpPr txBox="1"/>
          <p:nvPr/>
        </p:nvSpPr>
        <p:spPr>
          <a:xfrm>
            <a:off x="2186475" y="11927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44" name="Google Shape;944;p17"/>
          <p:cNvSpPr txBox="1"/>
          <p:nvPr/>
        </p:nvSpPr>
        <p:spPr>
          <a:xfrm>
            <a:off x="214800" y="3008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45" name="Google Shape;945;p17"/>
          <p:cNvSpPr txBox="1"/>
          <p:nvPr/>
        </p:nvSpPr>
        <p:spPr>
          <a:xfrm>
            <a:off x="214788" y="20437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46" name="Google Shape;946;p17"/>
          <p:cNvSpPr txBox="1"/>
          <p:nvPr/>
        </p:nvSpPr>
        <p:spPr>
          <a:xfrm>
            <a:off x="1538775" y="2043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47" name="Google Shape;947;p17"/>
          <p:cNvSpPr txBox="1"/>
          <p:nvPr/>
        </p:nvSpPr>
        <p:spPr>
          <a:xfrm>
            <a:off x="2862750" y="204372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48" name="Google Shape;948;p17"/>
          <p:cNvSpPr txBox="1"/>
          <p:nvPr/>
        </p:nvSpPr>
        <p:spPr>
          <a:xfrm>
            <a:off x="1538775" y="30085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949" name="Google Shape;949;p17"/>
          <p:cNvSpPr txBox="1"/>
          <p:nvPr/>
        </p:nvSpPr>
        <p:spPr>
          <a:xfrm>
            <a:off x="6532625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50" name="Google Shape;950;p17"/>
          <p:cNvSpPr txBox="1"/>
          <p:nvPr/>
        </p:nvSpPr>
        <p:spPr>
          <a:xfrm>
            <a:off x="4541900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51" name="Google Shape;951;p17"/>
          <p:cNvSpPr txBox="1"/>
          <p:nvPr/>
        </p:nvSpPr>
        <p:spPr>
          <a:xfrm>
            <a:off x="5856350" y="1172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52" name="Google Shape;952;p17"/>
          <p:cNvSpPr txBox="1"/>
          <p:nvPr/>
        </p:nvSpPr>
        <p:spPr>
          <a:xfrm>
            <a:off x="3884675" y="2064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53" name="Google Shape;953;p17"/>
          <p:cNvSpPr txBox="1"/>
          <p:nvPr/>
        </p:nvSpPr>
        <p:spPr>
          <a:xfrm>
            <a:off x="5208650" y="2043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54" name="Google Shape;954;p17"/>
          <p:cNvSpPr txBox="1"/>
          <p:nvPr/>
        </p:nvSpPr>
        <p:spPr>
          <a:xfrm>
            <a:off x="3884675" y="300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55" name="Google Shape;955;p17"/>
          <p:cNvSpPr txBox="1"/>
          <p:nvPr/>
        </p:nvSpPr>
        <p:spPr>
          <a:xfrm>
            <a:off x="6532625" y="20437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56" name="Google Shape;956;p17"/>
          <p:cNvSpPr txBox="1"/>
          <p:nvPr/>
        </p:nvSpPr>
        <p:spPr>
          <a:xfrm>
            <a:off x="5208650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957" name="Google Shape;957;p17"/>
          <p:cNvSpPr txBox="1"/>
          <p:nvPr/>
        </p:nvSpPr>
        <p:spPr>
          <a:xfrm>
            <a:off x="2862750" y="28544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58" name="Google Shape;958;p17"/>
          <p:cNvSpPr txBox="1"/>
          <p:nvPr/>
        </p:nvSpPr>
        <p:spPr>
          <a:xfrm>
            <a:off x="872013" y="3743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59" name="Google Shape;959;p17"/>
          <p:cNvSpPr txBox="1"/>
          <p:nvPr/>
        </p:nvSpPr>
        <p:spPr>
          <a:xfrm>
            <a:off x="2186463" y="3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60" name="Google Shape;960;p17"/>
          <p:cNvSpPr txBox="1"/>
          <p:nvPr/>
        </p:nvSpPr>
        <p:spPr>
          <a:xfrm>
            <a:off x="214800" y="4597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61" name="Google Shape;961;p17"/>
          <p:cNvSpPr txBox="1"/>
          <p:nvPr/>
        </p:nvSpPr>
        <p:spPr>
          <a:xfrm>
            <a:off x="1538775" y="4597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62" name="Google Shape;962;p17"/>
          <p:cNvSpPr txBox="1"/>
          <p:nvPr/>
        </p:nvSpPr>
        <p:spPr>
          <a:xfrm>
            <a:off x="2862750" y="4605450"/>
            <a:ext cx="808200" cy="555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63" name="Google Shape;963;p17"/>
          <p:cNvSpPr txBox="1"/>
          <p:nvPr/>
        </p:nvSpPr>
        <p:spPr>
          <a:xfrm>
            <a:off x="214800" y="2855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64" name="Google Shape;964;p17"/>
          <p:cNvSpPr txBox="1"/>
          <p:nvPr/>
        </p:nvSpPr>
        <p:spPr>
          <a:xfrm>
            <a:off x="1538775" y="2847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965" name="Google Shape;965;p17"/>
          <p:cNvSpPr txBox="1"/>
          <p:nvPr/>
        </p:nvSpPr>
        <p:spPr>
          <a:xfrm>
            <a:off x="3884675" y="2841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66" name="Google Shape;966;p17"/>
          <p:cNvSpPr txBox="1"/>
          <p:nvPr/>
        </p:nvSpPr>
        <p:spPr>
          <a:xfrm>
            <a:off x="5208638" y="28554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67" name="Google Shape;967;p17"/>
          <p:cNvSpPr txBox="1"/>
          <p:nvPr/>
        </p:nvSpPr>
        <p:spPr>
          <a:xfrm>
            <a:off x="6532625" y="2854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68" name="Google Shape;968;p17"/>
          <p:cNvSpPr txBox="1"/>
          <p:nvPr/>
        </p:nvSpPr>
        <p:spPr>
          <a:xfrm>
            <a:off x="4541900" y="3743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69" name="Google Shape;969;p17"/>
          <p:cNvSpPr txBox="1"/>
          <p:nvPr/>
        </p:nvSpPr>
        <p:spPr>
          <a:xfrm>
            <a:off x="5856350" y="37434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70" name="Google Shape;970;p17"/>
          <p:cNvSpPr txBox="1"/>
          <p:nvPr/>
        </p:nvSpPr>
        <p:spPr>
          <a:xfrm>
            <a:off x="3884675" y="4597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71" name="Google Shape;971;p17"/>
          <p:cNvSpPr txBox="1"/>
          <p:nvPr/>
        </p:nvSpPr>
        <p:spPr>
          <a:xfrm>
            <a:off x="5208650" y="458665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72" name="Google Shape;972;p17"/>
          <p:cNvSpPr txBox="1"/>
          <p:nvPr/>
        </p:nvSpPr>
        <p:spPr>
          <a:xfrm>
            <a:off x="6532625" y="4592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73" name="Google Shape;973;p17"/>
          <p:cNvSpPr txBox="1"/>
          <p:nvPr/>
        </p:nvSpPr>
        <p:spPr>
          <a:xfrm>
            <a:off x="214800" y="54564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74" name="Google Shape;974;p17"/>
          <p:cNvSpPr txBox="1"/>
          <p:nvPr/>
        </p:nvSpPr>
        <p:spPr>
          <a:xfrm>
            <a:off x="1538775" y="5456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75" name="Google Shape;975;p17"/>
          <p:cNvSpPr txBox="1"/>
          <p:nvPr/>
        </p:nvSpPr>
        <p:spPr>
          <a:xfrm>
            <a:off x="2862750" y="54488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76" name="Google Shape;976;p17"/>
          <p:cNvSpPr txBox="1"/>
          <p:nvPr/>
        </p:nvSpPr>
        <p:spPr>
          <a:xfrm>
            <a:off x="872013" y="63440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77" name="Google Shape;977;p17"/>
          <p:cNvSpPr txBox="1"/>
          <p:nvPr/>
        </p:nvSpPr>
        <p:spPr>
          <a:xfrm>
            <a:off x="2186475" y="6344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78" name="Google Shape;978;p17"/>
          <p:cNvSpPr txBox="1"/>
          <p:nvPr/>
        </p:nvSpPr>
        <p:spPr>
          <a:xfrm>
            <a:off x="214788" y="7197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79" name="Google Shape;979;p17"/>
          <p:cNvSpPr txBox="1"/>
          <p:nvPr/>
        </p:nvSpPr>
        <p:spPr>
          <a:xfrm>
            <a:off x="1538775" y="7209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80" name="Google Shape;980;p17"/>
          <p:cNvSpPr txBox="1"/>
          <p:nvPr/>
        </p:nvSpPr>
        <p:spPr>
          <a:xfrm>
            <a:off x="2862750" y="7209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81" name="Google Shape;981;p17"/>
          <p:cNvSpPr txBox="1"/>
          <p:nvPr/>
        </p:nvSpPr>
        <p:spPr>
          <a:xfrm>
            <a:off x="5208650" y="54431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82" name="Google Shape;982;p17"/>
          <p:cNvSpPr txBox="1"/>
          <p:nvPr/>
        </p:nvSpPr>
        <p:spPr>
          <a:xfrm>
            <a:off x="6532625" y="5448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83" name="Google Shape;983;p17"/>
          <p:cNvSpPr txBox="1"/>
          <p:nvPr/>
        </p:nvSpPr>
        <p:spPr>
          <a:xfrm>
            <a:off x="3884675" y="54439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984" name="Google Shape;984;p17"/>
          <p:cNvSpPr txBox="1"/>
          <p:nvPr/>
        </p:nvSpPr>
        <p:spPr>
          <a:xfrm>
            <a:off x="4541925" y="6338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85" name="Google Shape;985;p17"/>
          <p:cNvSpPr txBox="1"/>
          <p:nvPr/>
        </p:nvSpPr>
        <p:spPr>
          <a:xfrm>
            <a:off x="5856350" y="6338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86" name="Google Shape;986;p17"/>
          <p:cNvSpPr txBox="1"/>
          <p:nvPr/>
        </p:nvSpPr>
        <p:spPr>
          <a:xfrm>
            <a:off x="3884675" y="7197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87" name="Google Shape;987;p17"/>
          <p:cNvSpPr txBox="1"/>
          <p:nvPr/>
        </p:nvSpPr>
        <p:spPr>
          <a:xfrm>
            <a:off x="5208650" y="7197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88" name="Google Shape;988;p17"/>
          <p:cNvSpPr txBox="1"/>
          <p:nvPr/>
        </p:nvSpPr>
        <p:spPr>
          <a:xfrm>
            <a:off x="6532625" y="7181300"/>
            <a:ext cx="808200" cy="5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89" name="Google Shape;989;p17"/>
          <p:cNvSpPr txBox="1"/>
          <p:nvPr/>
        </p:nvSpPr>
        <p:spPr>
          <a:xfrm>
            <a:off x="2862750" y="8019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90" name="Google Shape;990;p17"/>
          <p:cNvSpPr txBox="1"/>
          <p:nvPr/>
        </p:nvSpPr>
        <p:spPr>
          <a:xfrm>
            <a:off x="872013" y="8911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91" name="Google Shape;991;p17"/>
          <p:cNvSpPr txBox="1"/>
          <p:nvPr/>
        </p:nvSpPr>
        <p:spPr>
          <a:xfrm>
            <a:off x="214800" y="8019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92" name="Google Shape;992;p17"/>
          <p:cNvSpPr txBox="1"/>
          <p:nvPr/>
        </p:nvSpPr>
        <p:spPr>
          <a:xfrm>
            <a:off x="2186475" y="8911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93" name="Google Shape;993;p17"/>
          <p:cNvSpPr txBox="1"/>
          <p:nvPr/>
        </p:nvSpPr>
        <p:spPr>
          <a:xfrm>
            <a:off x="214800" y="9762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94" name="Google Shape;994;p17"/>
          <p:cNvSpPr txBox="1"/>
          <p:nvPr/>
        </p:nvSpPr>
        <p:spPr>
          <a:xfrm>
            <a:off x="1538775" y="9768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995" name="Google Shape;995;p17"/>
          <p:cNvSpPr txBox="1"/>
          <p:nvPr/>
        </p:nvSpPr>
        <p:spPr>
          <a:xfrm>
            <a:off x="2862750" y="9777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96" name="Google Shape;996;p17"/>
          <p:cNvSpPr txBox="1"/>
          <p:nvPr/>
        </p:nvSpPr>
        <p:spPr>
          <a:xfrm>
            <a:off x="1538775" y="80199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997" name="Google Shape;997;p17"/>
          <p:cNvSpPr txBox="1"/>
          <p:nvPr/>
        </p:nvSpPr>
        <p:spPr>
          <a:xfrm>
            <a:off x="6532625" y="8015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998" name="Google Shape;998;p17"/>
          <p:cNvSpPr txBox="1"/>
          <p:nvPr/>
        </p:nvSpPr>
        <p:spPr>
          <a:xfrm>
            <a:off x="4541925" y="88883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999" name="Google Shape;999;p17"/>
          <p:cNvSpPr txBox="1"/>
          <p:nvPr/>
        </p:nvSpPr>
        <p:spPr>
          <a:xfrm>
            <a:off x="5856350" y="8891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00" name="Google Shape;1000;p17"/>
          <p:cNvSpPr txBox="1"/>
          <p:nvPr/>
        </p:nvSpPr>
        <p:spPr>
          <a:xfrm>
            <a:off x="3884675" y="8019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01" name="Google Shape;1001;p17"/>
          <p:cNvSpPr txBox="1"/>
          <p:nvPr/>
        </p:nvSpPr>
        <p:spPr>
          <a:xfrm>
            <a:off x="3884675" y="9777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02" name="Google Shape;1002;p17"/>
          <p:cNvSpPr txBox="1"/>
          <p:nvPr/>
        </p:nvSpPr>
        <p:spPr>
          <a:xfrm>
            <a:off x="6532625" y="9783075"/>
            <a:ext cx="808200" cy="568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03" name="Google Shape;1003;p17"/>
          <p:cNvSpPr txBox="1"/>
          <p:nvPr/>
        </p:nvSpPr>
        <p:spPr>
          <a:xfrm>
            <a:off x="5208650" y="80213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04" name="Google Shape;1004;p17"/>
          <p:cNvSpPr txBox="1"/>
          <p:nvPr/>
        </p:nvSpPr>
        <p:spPr>
          <a:xfrm>
            <a:off x="5208650" y="98036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9" name="Google Shape;1009;p18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0" name="Google Shape;1010;p18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11" name="Google Shape;1011;p18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2" name="Google Shape;1012;p18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013" name="Google Shape;1013;p18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4" name="Google Shape;1014;p18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5" name="Google Shape;1015;p18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6" name="Google Shape;1016;p18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7" name="Google Shape;1017;p18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8" name="Google Shape;1018;p18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19" name="Google Shape;1019;p18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20" name="Google Shape;1020;p18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21" name="Google Shape;1021;p18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022" name="Google Shape;1022;p18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023" name="Google Shape;1023;p18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4" name="Google Shape;1024;p18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5" name="Google Shape;1025;p18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6" name="Google Shape;1026;p18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7" name="Google Shape;1027;p18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8" name="Google Shape;1028;p18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29" name="Google Shape;1029;p18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30" name="Google Shape;1030;p18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31" name="Google Shape;1031;p18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32" name="Google Shape;1032;p18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33" name="Google Shape;1033;p18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4" name="Google Shape;1034;p18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5" name="Google Shape;1035;p18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6" name="Google Shape;1036;p18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7" name="Google Shape;1037;p18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8" name="Google Shape;1038;p18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39" name="Google Shape;1039;p18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0" name="Google Shape;1040;p18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1" name="Google Shape;1041;p18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2" name="Google Shape;1042;p18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3" name="Google Shape;1043;p18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4" name="Google Shape;1044;p18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5" name="Google Shape;1045;p18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6" name="Google Shape;1046;p18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7" name="Google Shape;1047;p18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8" name="Google Shape;1048;p18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49" name="Google Shape;1049;p18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0" name="Google Shape;1050;p18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1" name="Google Shape;1051;p18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2" name="Google Shape;1052;p18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3" name="Google Shape;1053;p18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4" name="Google Shape;1054;p18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055" name="Google Shape;1055;p18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56" name="Google Shape;1056;p18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57" name="Google Shape;1057;p18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58" name="Google Shape;1058;p18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59" name="Google Shape;1059;p18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0" name="Google Shape;1060;p18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1" name="Google Shape;1061;p18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2" name="Google Shape;1062;p18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3" name="Google Shape;1063;p18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4" name="Google Shape;1064;p18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5" name="Google Shape;1065;p18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66" name="Google Shape;1066;p18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67" name="Google Shape;1067;p18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68" name="Google Shape;1068;p18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69" name="Google Shape;1069;p18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0" name="Google Shape;1070;p18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1" name="Google Shape;1071;p18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2" name="Google Shape;1072;p18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3" name="Google Shape;1073;p18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4" name="Google Shape;1074;p18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5" name="Google Shape;1075;p18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6" name="Google Shape;1076;p18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7" name="Google Shape;1077;p18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8" name="Google Shape;1078;p18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79" name="Google Shape;1079;p18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0" name="Google Shape;1080;p18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1" name="Google Shape;1081;p18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2" name="Google Shape;1082;p18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3" name="Google Shape;1083;p18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4" name="Google Shape;1084;p18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5" name="Google Shape;1085;p18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6" name="Google Shape;1086;p18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7" name="Google Shape;1087;p18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8" name="Google Shape;1088;p18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89" name="Google Shape;1089;p18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0" name="Google Shape;1090;p18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1" name="Google Shape;1091;p18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2" name="Google Shape;1092;p18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3" name="Google Shape;1093;p18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4" name="Google Shape;1094;p18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5" name="Google Shape;1095;p18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6" name="Google Shape;1096;p18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7" name="Google Shape;1097;p18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8" name="Google Shape;1098;p18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099" name="Google Shape;1099;p18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0" name="Google Shape;1100;p18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1" name="Google Shape;1101;p18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2" name="Google Shape;1102;p18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3" name="Google Shape;1103;p18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4" name="Google Shape;1104;p18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5" name="Google Shape;1105;p18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6" name="Google Shape;1106;p18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7" name="Google Shape;1107;p18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8" name="Google Shape;1108;p18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09" name="Google Shape;1109;p18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0" name="Google Shape;1110;p18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1" name="Google Shape;1111;p18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2" name="Google Shape;1112;p18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3" name="Google Shape;1113;p18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4" name="Google Shape;1114;p18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5" name="Google Shape;1115;p18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6" name="Google Shape;1116;p18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7" name="Google Shape;1117;p18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8" name="Google Shape;1118;p18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19" name="Google Shape;1119;p18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0" name="Google Shape;1120;p18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1" name="Google Shape;1121;p18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2" name="Google Shape;1122;p18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3" name="Google Shape;1123;p18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4" name="Google Shape;1124;p18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5" name="Google Shape;1125;p18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6" name="Google Shape;1126;p18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7" name="Google Shape;1127;p18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8" name="Google Shape;1128;p18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29" name="Google Shape;1129;p18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0" name="Google Shape;1130;p18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1" name="Google Shape;1131;p18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2" name="Google Shape;1132;p18"/>
          <p:cNvSpPr txBox="1"/>
          <p:nvPr/>
        </p:nvSpPr>
        <p:spPr>
          <a:xfrm>
            <a:off x="2862750" y="298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3" name="Google Shape;1133;p18"/>
          <p:cNvSpPr txBox="1"/>
          <p:nvPr/>
        </p:nvSpPr>
        <p:spPr>
          <a:xfrm>
            <a:off x="872025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4" name="Google Shape;1134;p18"/>
          <p:cNvSpPr txBox="1"/>
          <p:nvPr/>
        </p:nvSpPr>
        <p:spPr>
          <a:xfrm>
            <a:off x="2186475" y="11723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5" name="Google Shape;1135;p18"/>
          <p:cNvSpPr txBox="1"/>
          <p:nvPr/>
        </p:nvSpPr>
        <p:spPr>
          <a:xfrm>
            <a:off x="214788" y="20437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36" name="Google Shape;1136;p18"/>
          <p:cNvSpPr txBox="1"/>
          <p:nvPr/>
        </p:nvSpPr>
        <p:spPr>
          <a:xfrm>
            <a:off x="1538775" y="2037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37" name="Google Shape;1137;p18"/>
          <p:cNvSpPr txBox="1"/>
          <p:nvPr/>
        </p:nvSpPr>
        <p:spPr>
          <a:xfrm>
            <a:off x="214800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8" name="Google Shape;1138;p18"/>
          <p:cNvSpPr txBox="1"/>
          <p:nvPr/>
        </p:nvSpPr>
        <p:spPr>
          <a:xfrm>
            <a:off x="2862750" y="204377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39" name="Google Shape;1139;p18"/>
          <p:cNvSpPr txBox="1"/>
          <p:nvPr/>
        </p:nvSpPr>
        <p:spPr>
          <a:xfrm>
            <a:off x="1538775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40" name="Google Shape;1140;p18"/>
          <p:cNvSpPr txBox="1"/>
          <p:nvPr/>
        </p:nvSpPr>
        <p:spPr>
          <a:xfrm>
            <a:off x="5208650" y="3007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141" name="Google Shape;1141;p18"/>
          <p:cNvSpPr txBox="1"/>
          <p:nvPr/>
        </p:nvSpPr>
        <p:spPr>
          <a:xfrm>
            <a:off x="6532625" y="2886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42" name="Google Shape;1142;p18"/>
          <p:cNvSpPr txBox="1"/>
          <p:nvPr/>
        </p:nvSpPr>
        <p:spPr>
          <a:xfrm>
            <a:off x="4541900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43" name="Google Shape;1143;p18"/>
          <p:cNvSpPr txBox="1"/>
          <p:nvPr/>
        </p:nvSpPr>
        <p:spPr>
          <a:xfrm>
            <a:off x="5856350" y="11722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44" name="Google Shape;1144;p18"/>
          <p:cNvSpPr txBox="1"/>
          <p:nvPr/>
        </p:nvSpPr>
        <p:spPr>
          <a:xfrm>
            <a:off x="3884675" y="2043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45" name="Google Shape;1145;p18"/>
          <p:cNvSpPr txBox="1"/>
          <p:nvPr/>
        </p:nvSpPr>
        <p:spPr>
          <a:xfrm>
            <a:off x="5208650" y="20438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46" name="Google Shape;1146;p18"/>
          <p:cNvSpPr txBox="1"/>
          <p:nvPr/>
        </p:nvSpPr>
        <p:spPr>
          <a:xfrm>
            <a:off x="6532625" y="204370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47" name="Google Shape;1147;p18"/>
          <p:cNvSpPr txBox="1"/>
          <p:nvPr/>
        </p:nvSpPr>
        <p:spPr>
          <a:xfrm>
            <a:off x="3884675" y="30085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48" name="Google Shape;1148;p18"/>
          <p:cNvSpPr txBox="1"/>
          <p:nvPr/>
        </p:nvSpPr>
        <p:spPr>
          <a:xfrm>
            <a:off x="214800" y="28409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49" name="Google Shape;1149;p18"/>
          <p:cNvSpPr txBox="1"/>
          <p:nvPr/>
        </p:nvSpPr>
        <p:spPr>
          <a:xfrm>
            <a:off x="1538775" y="2846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50" name="Google Shape;1150;p18"/>
          <p:cNvSpPr txBox="1"/>
          <p:nvPr/>
        </p:nvSpPr>
        <p:spPr>
          <a:xfrm>
            <a:off x="2858325" y="2840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51" name="Google Shape;1151;p18"/>
          <p:cNvSpPr txBox="1"/>
          <p:nvPr/>
        </p:nvSpPr>
        <p:spPr>
          <a:xfrm>
            <a:off x="872013" y="37337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52" name="Google Shape;1152;p18"/>
          <p:cNvSpPr txBox="1"/>
          <p:nvPr/>
        </p:nvSpPr>
        <p:spPr>
          <a:xfrm>
            <a:off x="2186475" y="37380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53" name="Google Shape;1153;p18"/>
          <p:cNvSpPr txBox="1"/>
          <p:nvPr/>
        </p:nvSpPr>
        <p:spPr>
          <a:xfrm>
            <a:off x="214800" y="45923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54" name="Google Shape;1154;p18"/>
          <p:cNvSpPr txBox="1"/>
          <p:nvPr/>
        </p:nvSpPr>
        <p:spPr>
          <a:xfrm>
            <a:off x="1538775" y="4595226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55" name="Google Shape;1155;p18"/>
          <p:cNvSpPr txBox="1"/>
          <p:nvPr/>
        </p:nvSpPr>
        <p:spPr>
          <a:xfrm>
            <a:off x="2862750" y="4597675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56" name="Google Shape;1156;p18"/>
          <p:cNvSpPr txBox="1"/>
          <p:nvPr/>
        </p:nvSpPr>
        <p:spPr>
          <a:xfrm>
            <a:off x="3884675" y="28440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57" name="Google Shape;1157;p18"/>
          <p:cNvSpPr txBox="1"/>
          <p:nvPr/>
        </p:nvSpPr>
        <p:spPr>
          <a:xfrm>
            <a:off x="5208650" y="2846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58" name="Google Shape;1158;p18"/>
          <p:cNvSpPr txBox="1"/>
          <p:nvPr/>
        </p:nvSpPr>
        <p:spPr>
          <a:xfrm>
            <a:off x="6532625" y="28432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59" name="Google Shape;1159;p18"/>
          <p:cNvSpPr txBox="1"/>
          <p:nvPr/>
        </p:nvSpPr>
        <p:spPr>
          <a:xfrm>
            <a:off x="4541925" y="3719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0" name="Google Shape;1160;p18"/>
          <p:cNvSpPr txBox="1"/>
          <p:nvPr/>
        </p:nvSpPr>
        <p:spPr>
          <a:xfrm>
            <a:off x="5856350" y="3737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1" name="Google Shape;1161;p18"/>
          <p:cNvSpPr txBox="1"/>
          <p:nvPr/>
        </p:nvSpPr>
        <p:spPr>
          <a:xfrm>
            <a:off x="3884675" y="45929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62" name="Google Shape;1162;p18"/>
          <p:cNvSpPr txBox="1"/>
          <p:nvPr/>
        </p:nvSpPr>
        <p:spPr>
          <a:xfrm>
            <a:off x="5208650" y="45940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63" name="Google Shape;1163;p18"/>
          <p:cNvSpPr txBox="1"/>
          <p:nvPr/>
        </p:nvSpPr>
        <p:spPr>
          <a:xfrm>
            <a:off x="6532625" y="459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4" name="Google Shape;1164;p18"/>
          <p:cNvSpPr txBox="1"/>
          <p:nvPr/>
        </p:nvSpPr>
        <p:spPr>
          <a:xfrm>
            <a:off x="2862725" y="54479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65" name="Google Shape;1165;p18"/>
          <p:cNvSpPr txBox="1"/>
          <p:nvPr/>
        </p:nvSpPr>
        <p:spPr>
          <a:xfrm>
            <a:off x="214813" y="54473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166" name="Google Shape;1166;p18"/>
          <p:cNvSpPr txBox="1"/>
          <p:nvPr/>
        </p:nvSpPr>
        <p:spPr>
          <a:xfrm>
            <a:off x="872013" y="63409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7" name="Google Shape;1167;p18"/>
          <p:cNvSpPr txBox="1"/>
          <p:nvPr/>
        </p:nvSpPr>
        <p:spPr>
          <a:xfrm>
            <a:off x="2186475" y="6341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68" name="Google Shape;1168;p18"/>
          <p:cNvSpPr txBox="1"/>
          <p:nvPr/>
        </p:nvSpPr>
        <p:spPr>
          <a:xfrm>
            <a:off x="214800" y="71979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69" name="Google Shape;1169;p18"/>
          <p:cNvSpPr txBox="1"/>
          <p:nvPr/>
        </p:nvSpPr>
        <p:spPr>
          <a:xfrm>
            <a:off x="1538775" y="7194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70" name="Google Shape;1170;p18"/>
          <p:cNvSpPr txBox="1"/>
          <p:nvPr/>
        </p:nvSpPr>
        <p:spPr>
          <a:xfrm>
            <a:off x="2862750" y="719372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71" name="Google Shape;1171;p18"/>
          <p:cNvSpPr txBox="1"/>
          <p:nvPr/>
        </p:nvSpPr>
        <p:spPr>
          <a:xfrm>
            <a:off x="1538775" y="5445376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72" name="Google Shape;1172;p18"/>
          <p:cNvSpPr txBox="1"/>
          <p:nvPr/>
        </p:nvSpPr>
        <p:spPr>
          <a:xfrm>
            <a:off x="6532625" y="5445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73" name="Google Shape;1173;p18"/>
          <p:cNvSpPr txBox="1"/>
          <p:nvPr/>
        </p:nvSpPr>
        <p:spPr>
          <a:xfrm>
            <a:off x="4541925" y="63398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74" name="Google Shape;1174;p18"/>
          <p:cNvSpPr txBox="1"/>
          <p:nvPr/>
        </p:nvSpPr>
        <p:spPr>
          <a:xfrm>
            <a:off x="3884675" y="5445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75" name="Google Shape;1175;p18"/>
          <p:cNvSpPr txBox="1"/>
          <p:nvPr/>
        </p:nvSpPr>
        <p:spPr>
          <a:xfrm>
            <a:off x="5856350" y="63395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76" name="Google Shape;1176;p18"/>
          <p:cNvSpPr txBox="1"/>
          <p:nvPr/>
        </p:nvSpPr>
        <p:spPr>
          <a:xfrm>
            <a:off x="3884675" y="71906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77" name="Google Shape;1177;p18"/>
          <p:cNvSpPr txBox="1"/>
          <p:nvPr/>
        </p:nvSpPr>
        <p:spPr>
          <a:xfrm>
            <a:off x="5208650" y="72075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78" name="Google Shape;1178;p18"/>
          <p:cNvSpPr txBox="1"/>
          <p:nvPr/>
        </p:nvSpPr>
        <p:spPr>
          <a:xfrm>
            <a:off x="6532625" y="7202401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79" name="Google Shape;1179;p18"/>
          <p:cNvSpPr txBox="1"/>
          <p:nvPr/>
        </p:nvSpPr>
        <p:spPr>
          <a:xfrm>
            <a:off x="5208650" y="5453851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80" name="Google Shape;1180;p18"/>
          <p:cNvSpPr txBox="1"/>
          <p:nvPr/>
        </p:nvSpPr>
        <p:spPr>
          <a:xfrm>
            <a:off x="2858325" y="8019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81" name="Google Shape;1181;p18"/>
          <p:cNvSpPr txBox="1"/>
          <p:nvPr/>
        </p:nvSpPr>
        <p:spPr>
          <a:xfrm>
            <a:off x="872025" y="8911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82" name="Google Shape;1182;p18"/>
          <p:cNvSpPr txBox="1"/>
          <p:nvPr/>
        </p:nvSpPr>
        <p:spPr>
          <a:xfrm>
            <a:off x="2186475" y="8911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83" name="Google Shape;1183;p18"/>
          <p:cNvSpPr txBox="1"/>
          <p:nvPr/>
        </p:nvSpPr>
        <p:spPr>
          <a:xfrm>
            <a:off x="21480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84" name="Google Shape;1184;p18"/>
          <p:cNvSpPr txBox="1"/>
          <p:nvPr/>
        </p:nvSpPr>
        <p:spPr>
          <a:xfrm>
            <a:off x="214788" y="8019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85" name="Google Shape;1185;p18"/>
          <p:cNvSpPr txBox="1"/>
          <p:nvPr/>
        </p:nvSpPr>
        <p:spPr>
          <a:xfrm>
            <a:off x="1538775" y="9762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86" name="Google Shape;1186;p18"/>
          <p:cNvSpPr txBox="1"/>
          <p:nvPr/>
        </p:nvSpPr>
        <p:spPr>
          <a:xfrm>
            <a:off x="2862750" y="976280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87" name="Google Shape;1187;p18"/>
          <p:cNvSpPr txBox="1"/>
          <p:nvPr/>
        </p:nvSpPr>
        <p:spPr>
          <a:xfrm>
            <a:off x="1538775" y="8019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188" name="Google Shape;1188;p18"/>
          <p:cNvSpPr txBox="1"/>
          <p:nvPr/>
        </p:nvSpPr>
        <p:spPr>
          <a:xfrm>
            <a:off x="5208650" y="8013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189" name="Google Shape;1189;p18"/>
          <p:cNvSpPr txBox="1"/>
          <p:nvPr/>
        </p:nvSpPr>
        <p:spPr>
          <a:xfrm>
            <a:off x="6532625" y="80176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190" name="Google Shape;1190;p18"/>
          <p:cNvSpPr txBox="1"/>
          <p:nvPr/>
        </p:nvSpPr>
        <p:spPr>
          <a:xfrm>
            <a:off x="4541900" y="8889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91" name="Google Shape;1191;p18"/>
          <p:cNvSpPr txBox="1"/>
          <p:nvPr/>
        </p:nvSpPr>
        <p:spPr>
          <a:xfrm>
            <a:off x="5856350" y="88911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92" name="Google Shape;1192;p18"/>
          <p:cNvSpPr txBox="1"/>
          <p:nvPr/>
        </p:nvSpPr>
        <p:spPr>
          <a:xfrm>
            <a:off x="3884675" y="97657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93" name="Google Shape;1193;p18"/>
          <p:cNvSpPr txBox="1"/>
          <p:nvPr/>
        </p:nvSpPr>
        <p:spPr>
          <a:xfrm>
            <a:off x="5208650" y="9768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194" name="Google Shape;1194;p18"/>
          <p:cNvSpPr txBox="1"/>
          <p:nvPr/>
        </p:nvSpPr>
        <p:spPr>
          <a:xfrm>
            <a:off x="6532625" y="9768325"/>
            <a:ext cx="808200" cy="565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195" name="Google Shape;1195;p18"/>
          <p:cNvSpPr txBox="1"/>
          <p:nvPr/>
        </p:nvSpPr>
        <p:spPr>
          <a:xfrm>
            <a:off x="3884663" y="80168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9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0" name="Google Shape;1200;p19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1" name="Google Shape;1201;p19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02" name="Google Shape;1202;p19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3" name="Google Shape;1203;p19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204" name="Google Shape;1204;p19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5" name="Google Shape;1205;p19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6" name="Google Shape;1206;p19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7" name="Google Shape;1207;p19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8" name="Google Shape;1208;p19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09" name="Google Shape;1209;p19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10" name="Google Shape;1210;p19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11" name="Google Shape;1211;p19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12" name="Google Shape;1212;p19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213" name="Google Shape;1213;p19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214" name="Google Shape;1214;p19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5" name="Google Shape;1215;p19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6" name="Google Shape;1216;p19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7" name="Google Shape;1217;p19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8" name="Google Shape;1218;p19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19" name="Google Shape;1219;p19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0" name="Google Shape;1220;p19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1" name="Google Shape;1221;p19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2" name="Google Shape;1222;p19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3" name="Google Shape;1223;p19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24" name="Google Shape;1224;p19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25" name="Google Shape;1225;p19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26" name="Google Shape;1226;p19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27" name="Google Shape;1227;p19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28" name="Google Shape;1228;p19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29" name="Google Shape;1229;p19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0" name="Google Shape;1230;p19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1" name="Google Shape;1231;p19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2" name="Google Shape;1232;p19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3" name="Google Shape;1233;p19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4" name="Google Shape;1234;p19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5" name="Google Shape;1235;p19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6" name="Google Shape;1236;p19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7" name="Google Shape;1237;p19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8" name="Google Shape;1238;p19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39" name="Google Shape;1239;p19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0" name="Google Shape;1240;p19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1" name="Google Shape;1241;p19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2" name="Google Shape;1242;p19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3" name="Google Shape;1243;p19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4" name="Google Shape;1244;p19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5" name="Google Shape;1245;p19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246" name="Google Shape;1246;p19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47" name="Google Shape;1247;p19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48" name="Google Shape;1248;p19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49" name="Google Shape;1249;p19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0" name="Google Shape;1250;p19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1" name="Google Shape;1251;p19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2" name="Google Shape;1252;p19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3" name="Google Shape;1253;p19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4" name="Google Shape;1254;p19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5" name="Google Shape;1255;p19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6" name="Google Shape;1256;p19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57" name="Google Shape;1257;p19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258" name="Google Shape;1258;p19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259" name="Google Shape;1259;p19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260" name="Google Shape;1260;p19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1" name="Google Shape;1261;p19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2" name="Google Shape;1262;p19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3" name="Google Shape;1263;p19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4" name="Google Shape;1264;p19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5" name="Google Shape;1265;p19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6" name="Google Shape;1266;p19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7" name="Google Shape;1267;p19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8" name="Google Shape;1268;p19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69" name="Google Shape;1269;p19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0" name="Google Shape;1270;p19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1" name="Google Shape;1271;p19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2" name="Google Shape;1272;p19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3" name="Google Shape;1273;p19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4" name="Google Shape;1274;p19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5" name="Google Shape;1275;p19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6" name="Google Shape;1276;p19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7" name="Google Shape;1277;p19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8" name="Google Shape;1278;p19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79" name="Google Shape;1279;p19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0" name="Google Shape;1280;p19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1" name="Google Shape;1281;p19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2" name="Google Shape;1282;p19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3" name="Google Shape;1283;p19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4" name="Google Shape;1284;p19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5" name="Google Shape;1285;p19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6" name="Google Shape;1286;p19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7" name="Google Shape;1287;p19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8" name="Google Shape;1288;p19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89" name="Google Shape;1289;p19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0" name="Google Shape;1290;p19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1" name="Google Shape;1291;p19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2" name="Google Shape;1292;p19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3" name="Google Shape;1293;p19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4" name="Google Shape;1294;p19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5" name="Google Shape;1295;p19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6" name="Google Shape;1296;p19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7" name="Google Shape;1297;p19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8" name="Google Shape;1298;p19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299" name="Google Shape;1299;p19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0" name="Google Shape;1300;p19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1" name="Google Shape;1301;p19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2" name="Google Shape;1302;p19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3" name="Google Shape;1303;p19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4" name="Google Shape;1304;p19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5" name="Google Shape;1305;p19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6" name="Google Shape;1306;p19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7" name="Google Shape;1307;p19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8" name="Google Shape;1308;p19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09" name="Google Shape;1309;p19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0" name="Google Shape;1310;p19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1" name="Google Shape;1311;p19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2" name="Google Shape;1312;p19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3" name="Google Shape;1313;p19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4" name="Google Shape;1314;p19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5" name="Google Shape;1315;p19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6" name="Google Shape;1316;p19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7" name="Google Shape;1317;p19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8" name="Google Shape;1318;p19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19" name="Google Shape;1319;p19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0" name="Google Shape;1320;p19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1" name="Google Shape;1321;p19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2" name="Google Shape;1322;p19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3" name="Google Shape;1323;p19"/>
          <p:cNvSpPr txBox="1"/>
          <p:nvPr/>
        </p:nvSpPr>
        <p:spPr>
          <a:xfrm>
            <a:off x="2862750" y="2046700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4" name="Google Shape;1324;p19"/>
          <p:cNvSpPr txBox="1"/>
          <p:nvPr/>
        </p:nvSpPr>
        <p:spPr>
          <a:xfrm>
            <a:off x="1538775" y="2898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25" name="Google Shape;1325;p19"/>
          <p:cNvSpPr txBox="1"/>
          <p:nvPr/>
        </p:nvSpPr>
        <p:spPr>
          <a:xfrm>
            <a:off x="2862750" y="297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26" name="Google Shape;1326;p19"/>
          <p:cNvSpPr txBox="1"/>
          <p:nvPr/>
        </p:nvSpPr>
        <p:spPr>
          <a:xfrm>
            <a:off x="872025" y="1187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27" name="Google Shape;1327;p19"/>
          <p:cNvSpPr txBox="1"/>
          <p:nvPr/>
        </p:nvSpPr>
        <p:spPr>
          <a:xfrm>
            <a:off x="2186475" y="11950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28" name="Google Shape;1328;p19"/>
          <p:cNvSpPr txBox="1"/>
          <p:nvPr/>
        </p:nvSpPr>
        <p:spPr>
          <a:xfrm>
            <a:off x="214800" y="2043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29" name="Google Shape;1329;p19"/>
          <p:cNvSpPr txBox="1"/>
          <p:nvPr/>
        </p:nvSpPr>
        <p:spPr>
          <a:xfrm>
            <a:off x="1538775" y="20452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30" name="Google Shape;1330;p19"/>
          <p:cNvSpPr txBox="1"/>
          <p:nvPr/>
        </p:nvSpPr>
        <p:spPr>
          <a:xfrm>
            <a:off x="214800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31" name="Google Shape;1331;p19"/>
          <p:cNvSpPr txBox="1"/>
          <p:nvPr/>
        </p:nvSpPr>
        <p:spPr>
          <a:xfrm>
            <a:off x="3884675" y="280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32" name="Google Shape;1332;p19"/>
          <p:cNvSpPr txBox="1"/>
          <p:nvPr/>
        </p:nvSpPr>
        <p:spPr>
          <a:xfrm>
            <a:off x="5208650" y="280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33" name="Google Shape;1333;p19"/>
          <p:cNvSpPr txBox="1"/>
          <p:nvPr/>
        </p:nvSpPr>
        <p:spPr>
          <a:xfrm>
            <a:off x="6532625" y="2804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34" name="Google Shape;1334;p19"/>
          <p:cNvSpPr txBox="1"/>
          <p:nvPr/>
        </p:nvSpPr>
        <p:spPr>
          <a:xfrm>
            <a:off x="4541900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35" name="Google Shape;1335;p19"/>
          <p:cNvSpPr txBox="1"/>
          <p:nvPr/>
        </p:nvSpPr>
        <p:spPr>
          <a:xfrm>
            <a:off x="5856350" y="1172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36" name="Google Shape;1336;p19"/>
          <p:cNvSpPr txBox="1"/>
          <p:nvPr/>
        </p:nvSpPr>
        <p:spPr>
          <a:xfrm>
            <a:off x="3884675" y="2045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37" name="Google Shape;1337;p19"/>
          <p:cNvSpPr txBox="1"/>
          <p:nvPr/>
        </p:nvSpPr>
        <p:spPr>
          <a:xfrm>
            <a:off x="5208650" y="2046726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38" name="Google Shape;1338;p19"/>
          <p:cNvSpPr txBox="1"/>
          <p:nvPr/>
        </p:nvSpPr>
        <p:spPr>
          <a:xfrm>
            <a:off x="6532625" y="2046700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39" name="Google Shape;1339;p19"/>
          <p:cNvSpPr txBox="1"/>
          <p:nvPr/>
        </p:nvSpPr>
        <p:spPr>
          <a:xfrm>
            <a:off x="214800" y="2846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40" name="Google Shape;1340;p19"/>
          <p:cNvSpPr txBox="1"/>
          <p:nvPr/>
        </p:nvSpPr>
        <p:spPr>
          <a:xfrm>
            <a:off x="2862750" y="28409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41" name="Google Shape;1341;p19"/>
          <p:cNvSpPr txBox="1"/>
          <p:nvPr/>
        </p:nvSpPr>
        <p:spPr>
          <a:xfrm>
            <a:off x="872013" y="3715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42" name="Google Shape;1342;p19"/>
          <p:cNvSpPr txBox="1"/>
          <p:nvPr/>
        </p:nvSpPr>
        <p:spPr>
          <a:xfrm>
            <a:off x="2186475" y="37192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43" name="Google Shape;1343;p19"/>
          <p:cNvSpPr txBox="1"/>
          <p:nvPr/>
        </p:nvSpPr>
        <p:spPr>
          <a:xfrm>
            <a:off x="214800" y="45943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44" name="Google Shape;1344;p19"/>
          <p:cNvSpPr txBox="1"/>
          <p:nvPr/>
        </p:nvSpPr>
        <p:spPr>
          <a:xfrm>
            <a:off x="1538775" y="45934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45" name="Google Shape;1345;p19"/>
          <p:cNvSpPr txBox="1"/>
          <p:nvPr/>
        </p:nvSpPr>
        <p:spPr>
          <a:xfrm>
            <a:off x="2856800" y="4594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46" name="Google Shape;1346;p19"/>
          <p:cNvSpPr txBox="1"/>
          <p:nvPr/>
        </p:nvSpPr>
        <p:spPr>
          <a:xfrm>
            <a:off x="1538775" y="2847775"/>
            <a:ext cx="808200" cy="5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347" name="Google Shape;1347;p19"/>
          <p:cNvSpPr txBox="1"/>
          <p:nvPr/>
        </p:nvSpPr>
        <p:spPr>
          <a:xfrm>
            <a:off x="6532625" y="28477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48" name="Google Shape;1348;p19"/>
          <p:cNvSpPr txBox="1"/>
          <p:nvPr/>
        </p:nvSpPr>
        <p:spPr>
          <a:xfrm>
            <a:off x="3884675" y="28461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349" name="Google Shape;1349;p19"/>
          <p:cNvSpPr txBox="1"/>
          <p:nvPr/>
        </p:nvSpPr>
        <p:spPr>
          <a:xfrm>
            <a:off x="4541925" y="3709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50" name="Google Shape;1350;p19"/>
          <p:cNvSpPr txBox="1"/>
          <p:nvPr/>
        </p:nvSpPr>
        <p:spPr>
          <a:xfrm>
            <a:off x="5856350" y="37167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51" name="Google Shape;1351;p19"/>
          <p:cNvSpPr txBox="1"/>
          <p:nvPr/>
        </p:nvSpPr>
        <p:spPr>
          <a:xfrm>
            <a:off x="3884675" y="45944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52" name="Google Shape;1352;p19"/>
          <p:cNvSpPr txBox="1"/>
          <p:nvPr/>
        </p:nvSpPr>
        <p:spPr>
          <a:xfrm>
            <a:off x="5208650" y="45917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53" name="Google Shape;1353;p19"/>
          <p:cNvSpPr txBox="1"/>
          <p:nvPr/>
        </p:nvSpPr>
        <p:spPr>
          <a:xfrm>
            <a:off x="6532625" y="4593675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54" name="Google Shape;1354;p19"/>
          <p:cNvSpPr txBox="1"/>
          <p:nvPr/>
        </p:nvSpPr>
        <p:spPr>
          <a:xfrm>
            <a:off x="5208650" y="2847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355" name="Google Shape;1355;p19"/>
          <p:cNvSpPr txBox="1"/>
          <p:nvPr/>
        </p:nvSpPr>
        <p:spPr>
          <a:xfrm>
            <a:off x="2862750" y="54522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56" name="Google Shape;1356;p19"/>
          <p:cNvSpPr txBox="1"/>
          <p:nvPr/>
        </p:nvSpPr>
        <p:spPr>
          <a:xfrm>
            <a:off x="872013" y="63246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57" name="Google Shape;1357;p19"/>
          <p:cNvSpPr txBox="1"/>
          <p:nvPr/>
        </p:nvSpPr>
        <p:spPr>
          <a:xfrm>
            <a:off x="214800" y="5452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58" name="Google Shape;1358;p19"/>
          <p:cNvSpPr txBox="1"/>
          <p:nvPr/>
        </p:nvSpPr>
        <p:spPr>
          <a:xfrm>
            <a:off x="2186475" y="6323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59" name="Google Shape;1359;p19"/>
          <p:cNvSpPr txBox="1"/>
          <p:nvPr/>
        </p:nvSpPr>
        <p:spPr>
          <a:xfrm>
            <a:off x="214800" y="71971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60" name="Google Shape;1360;p19"/>
          <p:cNvSpPr txBox="1"/>
          <p:nvPr/>
        </p:nvSpPr>
        <p:spPr>
          <a:xfrm>
            <a:off x="1538775" y="71971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61" name="Google Shape;1361;p19"/>
          <p:cNvSpPr txBox="1"/>
          <p:nvPr/>
        </p:nvSpPr>
        <p:spPr>
          <a:xfrm>
            <a:off x="2862750" y="723155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62" name="Google Shape;1362;p19"/>
          <p:cNvSpPr txBox="1"/>
          <p:nvPr/>
        </p:nvSpPr>
        <p:spPr>
          <a:xfrm>
            <a:off x="1538775" y="5452451"/>
            <a:ext cx="808200" cy="5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363" name="Google Shape;1363;p19"/>
          <p:cNvSpPr txBox="1"/>
          <p:nvPr/>
        </p:nvSpPr>
        <p:spPr>
          <a:xfrm>
            <a:off x="5208650" y="5446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364" name="Google Shape;1364;p19"/>
          <p:cNvSpPr txBox="1"/>
          <p:nvPr/>
        </p:nvSpPr>
        <p:spPr>
          <a:xfrm>
            <a:off x="6532625" y="54519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65" name="Google Shape;1365;p19"/>
          <p:cNvSpPr txBox="1"/>
          <p:nvPr/>
        </p:nvSpPr>
        <p:spPr>
          <a:xfrm>
            <a:off x="4541925" y="63151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66" name="Google Shape;1366;p19"/>
          <p:cNvSpPr txBox="1"/>
          <p:nvPr/>
        </p:nvSpPr>
        <p:spPr>
          <a:xfrm>
            <a:off x="5856350" y="6317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67" name="Google Shape;1367;p19"/>
          <p:cNvSpPr txBox="1"/>
          <p:nvPr/>
        </p:nvSpPr>
        <p:spPr>
          <a:xfrm>
            <a:off x="3884675" y="54506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68" name="Google Shape;1368;p19"/>
          <p:cNvSpPr txBox="1"/>
          <p:nvPr/>
        </p:nvSpPr>
        <p:spPr>
          <a:xfrm>
            <a:off x="3884675" y="72024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69" name="Google Shape;1369;p19"/>
          <p:cNvSpPr txBox="1"/>
          <p:nvPr/>
        </p:nvSpPr>
        <p:spPr>
          <a:xfrm>
            <a:off x="5208650" y="71971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70" name="Google Shape;1370;p19"/>
          <p:cNvSpPr txBox="1"/>
          <p:nvPr/>
        </p:nvSpPr>
        <p:spPr>
          <a:xfrm>
            <a:off x="6532625" y="7202501"/>
            <a:ext cx="808200" cy="566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1" name="Google Shape;1371;p19"/>
          <p:cNvSpPr txBox="1"/>
          <p:nvPr/>
        </p:nvSpPr>
        <p:spPr>
          <a:xfrm>
            <a:off x="1538775" y="80167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72" name="Google Shape;1372;p19"/>
          <p:cNvSpPr txBox="1"/>
          <p:nvPr/>
        </p:nvSpPr>
        <p:spPr>
          <a:xfrm>
            <a:off x="2862750" y="8019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73" name="Google Shape;1373;p19"/>
          <p:cNvSpPr txBox="1"/>
          <p:nvPr/>
        </p:nvSpPr>
        <p:spPr>
          <a:xfrm>
            <a:off x="872013" y="8880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4" name="Google Shape;1374;p19"/>
          <p:cNvSpPr txBox="1"/>
          <p:nvPr/>
        </p:nvSpPr>
        <p:spPr>
          <a:xfrm>
            <a:off x="214800" y="97627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75" name="Google Shape;1375;p19"/>
          <p:cNvSpPr txBox="1"/>
          <p:nvPr/>
        </p:nvSpPr>
        <p:spPr>
          <a:xfrm>
            <a:off x="1538775" y="9766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76" name="Google Shape;1376;p19"/>
          <p:cNvSpPr txBox="1"/>
          <p:nvPr/>
        </p:nvSpPr>
        <p:spPr>
          <a:xfrm>
            <a:off x="214800" y="8014775"/>
            <a:ext cx="808200" cy="5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7" name="Google Shape;1377;p19"/>
          <p:cNvSpPr txBox="1"/>
          <p:nvPr/>
        </p:nvSpPr>
        <p:spPr>
          <a:xfrm>
            <a:off x="2862750" y="9771526"/>
            <a:ext cx="808200" cy="566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8" name="Google Shape;1378;p19"/>
          <p:cNvSpPr txBox="1"/>
          <p:nvPr/>
        </p:nvSpPr>
        <p:spPr>
          <a:xfrm>
            <a:off x="2186475" y="889136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79" name="Google Shape;1379;p19"/>
          <p:cNvSpPr txBox="1"/>
          <p:nvPr/>
        </p:nvSpPr>
        <p:spPr>
          <a:xfrm>
            <a:off x="5208650" y="8019913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80" name="Google Shape;1380;p19"/>
          <p:cNvSpPr txBox="1"/>
          <p:nvPr/>
        </p:nvSpPr>
        <p:spPr>
          <a:xfrm>
            <a:off x="6532625" y="8019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381" name="Google Shape;1381;p19"/>
          <p:cNvSpPr txBox="1"/>
          <p:nvPr/>
        </p:nvSpPr>
        <p:spPr>
          <a:xfrm>
            <a:off x="4541900" y="8891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82" name="Google Shape;1382;p19"/>
          <p:cNvSpPr txBox="1"/>
          <p:nvPr/>
        </p:nvSpPr>
        <p:spPr>
          <a:xfrm>
            <a:off x="5856350" y="889133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83" name="Google Shape;1383;p19"/>
          <p:cNvSpPr txBox="1"/>
          <p:nvPr/>
        </p:nvSpPr>
        <p:spPr>
          <a:xfrm>
            <a:off x="3884675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84" name="Google Shape;1384;p19"/>
          <p:cNvSpPr txBox="1"/>
          <p:nvPr/>
        </p:nvSpPr>
        <p:spPr>
          <a:xfrm>
            <a:off x="5208650" y="97627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385" name="Google Shape;1385;p19"/>
          <p:cNvSpPr txBox="1"/>
          <p:nvPr/>
        </p:nvSpPr>
        <p:spPr>
          <a:xfrm>
            <a:off x="6532625" y="9767826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86" name="Google Shape;1386;p19"/>
          <p:cNvSpPr txBox="1"/>
          <p:nvPr/>
        </p:nvSpPr>
        <p:spPr>
          <a:xfrm>
            <a:off x="3884675" y="8014775"/>
            <a:ext cx="808200" cy="571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0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p20"/>
          <p:cNvSpPr txBox="1"/>
          <p:nvPr/>
        </p:nvSpPr>
        <p:spPr>
          <a:xfrm>
            <a:off x="1538775" y="300876"/>
            <a:ext cx="808200" cy="574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2" name="Google Shape;1392;p20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3" name="Google Shape;1393;p20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4" name="Google Shape;1394;p20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5" name="Google Shape;1395;p20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6" name="Google Shape;1396;p20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7" name="Google Shape;1397;p20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398" name="Google Shape;1398;p20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graphicFrame>
        <p:nvGraphicFramePr>
          <p:cNvPr id="1399" name="Google Shape;1399;p20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00" name="Google Shape;1400;p20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01" name="Google Shape;1401;p20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2" name="Google Shape;1402;p20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403" name="Google Shape;1403;p20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4" name="Google Shape;1404;p20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5" name="Google Shape;1405;p20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6" name="Google Shape;1406;p20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7" name="Google Shape;1407;p20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8" name="Google Shape;1408;p20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09" name="Google Shape;1409;p20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10" name="Google Shape;1410;p20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11" name="Google Shape;1411;p20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412" name="Google Shape;1412;p20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413" name="Google Shape;1413;p20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4" name="Google Shape;1414;p20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5" name="Google Shape;1415;p20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6" name="Google Shape;1416;p20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7" name="Google Shape;1417;p20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8" name="Google Shape;1418;p20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19" name="Google Shape;1419;p20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20" name="Google Shape;1420;p20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21" name="Google Shape;1421;p20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22" name="Google Shape;1422;p20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23" name="Google Shape;1423;p20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4" name="Google Shape;1424;p20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5" name="Google Shape;1425;p20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6" name="Google Shape;1426;p20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7" name="Google Shape;1427;p20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8" name="Google Shape;1428;p20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29" name="Google Shape;1429;p20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0" name="Google Shape;1430;p20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1" name="Google Shape;1431;p20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2" name="Google Shape;1432;p20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3" name="Google Shape;1433;p20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4" name="Google Shape;1434;p20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5" name="Google Shape;1435;p20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6" name="Google Shape;1436;p20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7" name="Google Shape;1437;p20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8" name="Google Shape;1438;p20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39" name="Google Shape;1439;p20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40" name="Google Shape;1440;p20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41" name="Google Shape;1441;p20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42" name="Google Shape;1442;p20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43" name="Google Shape;1443;p20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444" name="Google Shape;1444;p20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5" name="Google Shape;1445;p20"/>
          <p:cNvSpPr txBox="1"/>
          <p:nvPr/>
        </p:nvSpPr>
        <p:spPr>
          <a:xfrm>
            <a:off x="1538775" y="3008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6" name="Google Shape;1446;p20"/>
          <p:cNvSpPr txBox="1"/>
          <p:nvPr/>
        </p:nvSpPr>
        <p:spPr>
          <a:xfrm>
            <a:off x="2862750" y="300851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7" name="Google Shape;1447;p20"/>
          <p:cNvSpPr txBox="1"/>
          <p:nvPr/>
        </p:nvSpPr>
        <p:spPr>
          <a:xfrm>
            <a:off x="872025" y="11464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8" name="Google Shape;1448;p20"/>
          <p:cNvSpPr txBox="1"/>
          <p:nvPr/>
        </p:nvSpPr>
        <p:spPr>
          <a:xfrm>
            <a:off x="2186475" y="115192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49" name="Google Shape;1449;p20"/>
          <p:cNvSpPr txBox="1"/>
          <p:nvPr/>
        </p:nvSpPr>
        <p:spPr>
          <a:xfrm>
            <a:off x="214800" y="2043699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0" name="Google Shape;1450;p20"/>
          <p:cNvSpPr txBox="1"/>
          <p:nvPr/>
        </p:nvSpPr>
        <p:spPr>
          <a:xfrm>
            <a:off x="1549100" y="20437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1" name="Google Shape;1451;p20"/>
          <p:cNvSpPr txBox="1"/>
          <p:nvPr/>
        </p:nvSpPr>
        <p:spPr>
          <a:xfrm>
            <a:off x="2862750" y="2043726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2" name="Google Shape;1452;p20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3" name="Google Shape;1453;p20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4" name="Google Shape;1454;p20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5" name="Google Shape;1455;p20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456" name="Google Shape;1456;p20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457" name="Google Shape;1457;p20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458" name="Google Shape;1458;p20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59" name="Google Shape;1459;p20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0" name="Google Shape;1460;p20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1" name="Google Shape;1461;p20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2" name="Google Shape;1462;p20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3" name="Google Shape;1463;p20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4" name="Google Shape;1464;p20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5" name="Google Shape;1465;p20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6" name="Google Shape;1466;p20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7" name="Google Shape;1467;p20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8" name="Google Shape;1468;p20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69" name="Google Shape;1469;p20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0" name="Google Shape;1470;p20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1" name="Google Shape;1471;p20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2" name="Google Shape;1472;p20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3" name="Google Shape;1473;p20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4" name="Google Shape;1474;p20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5" name="Google Shape;1475;p20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6" name="Google Shape;1476;p20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7" name="Google Shape;1477;p20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8" name="Google Shape;1478;p20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79" name="Google Shape;1479;p20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0" name="Google Shape;1480;p20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1" name="Google Shape;1481;p20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2" name="Google Shape;1482;p20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3" name="Google Shape;1483;p20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4" name="Google Shape;1484;p20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5" name="Google Shape;1485;p20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6" name="Google Shape;1486;p20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7" name="Google Shape;1487;p20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8" name="Google Shape;1488;p20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89" name="Google Shape;1489;p20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0" name="Google Shape;1490;p20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1" name="Google Shape;1491;p20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2" name="Google Shape;1492;p20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3" name="Google Shape;1493;p20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4" name="Google Shape;1494;p20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5" name="Google Shape;1495;p20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6" name="Google Shape;1496;p20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7" name="Google Shape;1497;p20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8" name="Google Shape;1498;p20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499" name="Google Shape;1499;p20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0" name="Google Shape;1500;p20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1" name="Google Shape;1501;p20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2" name="Google Shape;1502;p20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3" name="Google Shape;1503;p20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4" name="Google Shape;1504;p20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5" name="Google Shape;1505;p20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6" name="Google Shape;1506;p20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7" name="Google Shape;1507;p20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8" name="Google Shape;1508;p20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09" name="Google Shape;1509;p20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10" name="Google Shape;1510;p20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11" name="Google Shape;1511;p20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12" name="Google Shape;1512;p20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13" name="Google Shape;1513;p20"/>
          <p:cNvSpPr txBox="1"/>
          <p:nvPr/>
        </p:nvSpPr>
        <p:spPr>
          <a:xfrm>
            <a:off x="214800" y="3008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7" name="Shape 1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8" name="Google Shape;1518;p21"/>
          <p:cNvGraphicFramePr/>
          <p:nvPr/>
        </p:nvGraphicFramePr>
        <p:xfrm>
          <a:off x="96050" y="15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{2B96B46E-DEE2-42CE-BC83-BCE5B88E0812}</a:tableStyleId>
              </a:tblPr>
              <a:tblGrid>
                <a:gridCol w="3678600"/>
                <a:gridCol w="3678600"/>
              </a:tblGrid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19" name="Google Shape;1519;p21"/>
          <p:cNvSpPr txBox="1"/>
          <p:nvPr/>
        </p:nvSpPr>
        <p:spPr>
          <a:xfrm>
            <a:off x="653262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20" name="Google Shape;1520;p21"/>
          <p:cNvSpPr txBox="1"/>
          <p:nvPr/>
        </p:nvSpPr>
        <p:spPr>
          <a:xfrm>
            <a:off x="-56094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1" name="Google Shape;1521;p21"/>
          <p:cNvSpPr txBox="1"/>
          <p:nvPr/>
        </p:nvSpPr>
        <p:spPr>
          <a:xfrm>
            <a:off x="-56094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/>
              <a:t>0</a:t>
            </a:r>
            <a:endParaRPr sz="4000"/>
          </a:p>
        </p:txBody>
      </p:sp>
      <p:sp>
        <p:nvSpPr>
          <p:cNvPr id="1522" name="Google Shape;1522;p21"/>
          <p:cNvSpPr txBox="1"/>
          <p:nvPr/>
        </p:nvSpPr>
        <p:spPr>
          <a:xfrm>
            <a:off x="-5609475" y="33030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11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3" name="Google Shape;1523;p21"/>
          <p:cNvSpPr txBox="1"/>
          <p:nvPr/>
        </p:nvSpPr>
        <p:spPr>
          <a:xfrm>
            <a:off x="-56094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4" name="Google Shape;1524;p21"/>
          <p:cNvSpPr txBox="1"/>
          <p:nvPr/>
        </p:nvSpPr>
        <p:spPr>
          <a:xfrm>
            <a:off x="-56094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5" name="Google Shape;1525;p21"/>
          <p:cNvSpPr txBox="1"/>
          <p:nvPr/>
        </p:nvSpPr>
        <p:spPr>
          <a:xfrm>
            <a:off x="-56094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6" name="Google Shape;1526;p21"/>
          <p:cNvSpPr txBox="1"/>
          <p:nvPr/>
        </p:nvSpPr>
        <p:spPr>
          <a:xfrm>
            <a:off x="-5609475" y="60965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7" name="Google Shape;1527;p21"/>
          <p:cNvSpPr txBox="1"/>
          <p:nvPr/>
        </p:nvSpPr>
        <p:spPr>
          <a:xfrm>
            <a:off x="-5609475" y="6765888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8" name="Google Shape;1528;p21"/>
          <p:cNvSpPr txBox="1"/>
          <p:nvPr/>
        </p:nvSpPr>
        <p:spPr>
          <a:xfrm>
            <a:off x="-5609475" y="7497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29" name="Google Shape;1529;p21"/>
          <p:cNvSpPr txBox="1"/>
          <p:nvPr/>
        </p:nvSpPr>
        <p:spPr>
          <a:xfrm>
            <a:off x="-5609475" y="81672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30" name="Google Shape;1530;p21"/>
          <p:cNvSpPr txBox="1"/>
          <p:nvPr/>
        </p:nvSpPr>
        <p:spPr>
          <a:xfrm>
            <a:off x="-560947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A86E8"/>
                </a:solidFill>
              </a:rPr>
              <a:t>1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9900"/>
              </a:solidFill>
            </a:endParaRPr>
          </a:p>
        </p:txBody>
      </p:sp>
      <p:sp>
        <p:nvSpPr>
          <p:cNvPr id="1531" name="Google Shape;1531;p21"/>
          <p:cNvSpPr txBox="1"/>
          <p:nvPr/>
        </p:nvSpPr>
        <p:spPr>
          <a:xfrm>
            <a:off x="-46859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C27BA0"/>
              </a:solidFill>
            </a:endParaRPr>
          </a:p>
        </p:txBody>
      </p:sp>
      <p:sp>
        <p:nvSpPr>
          <p:cNvPr id="1532" name="Google Shape;1532;p21"/>
          <p:cNvSpPr txBox="1"/>
          <p:nvPr/>
        </p:nvSpPr>
        <p:spPr>
          <a:xfrm>
            <a:off x="-468592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3" name="Google Shape;1533;p21"/>
          <p:cNvSpPr txBox="1"/>
          <p:nvPr/>
        </p:nvSpPr>
        <p:spPr>
          <a:xfrm>
            <a:off x="-468592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4" name="Google Shape;1534;p21"/>
          <p:cNvSpPr txBox="1"/>
          <p:nvPr/>
        </p:nvSpPr>
        <p:spPr>
          <a:xfrm>
            <a:off x="-46859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C27BA0"/>
                </a:solidFill>
              </a:rPr>
              <a:t>22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5" name="Google Shape;1535;p21"/>
          <p:cNvSpPr txBox="1"/>
          <p:nvPr/>
        </p:nvSpPr>
        <p:spPr>
          <a:xfrm>
            <a:off x="-468592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6" name="Google Shape;1536;p21"/>
          <p:cNvSpPr txBox="1"/>
          <p:nvPr/>
        </p:nvSpPr>
        <p:spPr>
          <a:xfrm>
            <a:off x="-468592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7" name="Google Shape;1537;p21"/>
          <p:cNvSpPr txBox="1"/>
          <p:nvPr/>
        </p:nvSpPr>
        <p:spPr>
          <a:xfrm>
            <a:off x="-46859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8" name="Google Shape;1538;p21"/>
          <p:cNvSpPr txBox="1"/>
          <p:nvPr/>
        </p:nvSpPr>
        <p:spPr>
          <a:xfrm>
            <a:off x="-468592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39" name="Google Shape;1539;p21"/>
          <p:cNvSpPr txBox="1"/>
          <p:nvPr/>
        </p:nvSpPr>
        <p:spPr>
          <a:xfrm>
            <a:off x="-468592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40" name="Google Shape;1540;p21"/>
          <p:cNvSpPr txBox="1"/>
          <p:nvPr/>
        </p:nvSpPr>
        <p:spPr>
          <a:xfrm>
            <a:off x="-468592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41" name="Google Shape;1541;p21"/>
          <p:cNvSpPr txBox="1"/>
          <p:nvPr/>
        </p:nvSpPr>
        <p:spPr>
          <a:xfrm>
            <a:off x="-468592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C27BA0"/>
                </a:solidFill>
              </a:rPr>
              <a:t>2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42" name="Google Shape;1542;p21"/>
          <p:cNvSpPr txBox="1"/>
          <p:nvPr/>
        </p:nvSpPr>
        <p:spPr>
          <a:xfrm>
            <a:off x="-376237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3" name="Google Shape;1543;p21"/>
          <p:cNvSpPr txBox="1"/>
          <p:nvPr/>
        </p:nvSpPr>
        <p:spPr>
          <a:xfrm>
            <a:off x="-3762375" y="25950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4" name="Google Shape;1544;p21"/>
          <p:cNvSpPr txBox="1"/>
          <p:nvPr/>
        </p:nvSpPr>
        <p:spPr>
          <a:xfrm>
            <a:off x="-3762375" y="33870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5" name="Google Shape;1545;p21"/>
          <p:cNvSpPr txBox="1"/>
          <p:nvPr/>
        </p:nvSpPr>
        <p:spPr>
          <a:xfrm>
            <a:off x="-376237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6" name="Google Shape;1546;p21"/>
          <p:cNvSpPr txBox="1"/>
          <p:nvPr/>
        </p:nvSpPr>
        <p:spPr>
          <a:xfrm>
            <a:off x="-3762375" y="47192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7" name="Google Shape;1547;p21"/>
          <p:cNvSpPr txBox="1"/>
          <p:nvPr/>
        </p:nvSpPr>
        <p:spPr>
          <a:xfrm>
            <a:off x="-3762375" y="54273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8" name="Google Shape;1548;p21"/>
          <p:cNvSpPr txBox="1"/>
          <p:nvPr/>
        </p:nvSpPr>
        <p:spPr>
          <a:xfrm>
            <a:off x="-376237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49" name="Google Shape;1549;p21"/>
          <p:cNvSpPr txBox="1"/>
          <p:nvPr/>
        </p:nvSpPr>
        <p:spPr>
          <a:xfrm>
            <a:off x="-3762375" y="67659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0" name="Google Shape;1550;p21"/>
          <p:cNvSpPr txBox="1"/>
          <p:nvPr/>
        </p:nvSpPr>
        <p:spPr>
          <a:xfrm>
            <a:off x="-3762375" y="74675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1" name="Google Shape;1551;p21"/>
          <p:cNvSpPr txBox="1"/>
          <p:nvPr/>
        </p:nvSpPr>
        <p:spPr>
          <a:xfrm>
            <a:off x="-3762375" y="81692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2" name="Google Shape;1552;p21"/>
          <p:cNvSpPr txBox="1"/>
          <p:nvPr/>
        </p:nvSpPr>
        <p:spPr>
          <a:xfrm>
            <a:off x="-3762375" y="887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</a:rPr>
              <a:t>3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3" name="Google Shape;1553;p21"/>
          <p:cNvSpPr txBox="1"/>
          <p:nvPr/>
        </p:nvSpPr>
        <p:spPr>
          <a:xfrm>
            <a:off x="-2838825" y="1886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4" name="Google Shape;1554;p21"/>
          <p:cNvSpPr txBox="1"/>
          <p:nvPr/>
        </p:nvSpPr>
        <p:spPr>
          <a:xfrm>
            <a:off x="-2838825" y="2620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5" name="Google Shape;1555;p21"/>
          <p:cNvSpPr txBox="1"/>
          <p:nvPr/>
        </p:nvSpPr>
        <p:spPr>
          <a:xfrm>
            <a:off x="-2838825" y="3353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6" name="Google Shape;1556;p21"/>
          <p:cNvSpPr txBox="1"/>
          <p:nvPr/>
        </p:nvSpPr>
        <p:spPr>
          <a:xfrm>
            <a:off x="-2838825" y="4011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7" name="Google Shape;1557;p21"/>
          <p:cNvSpPr txBox="1"/>
          <p:nvPr/>
        </p:nvSpPr>
        <p:spPr>
          <a:xfrm>
            <a:off x="-2838825" y="4668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8" name="Google Shape;1558;p21"/>
          <p:cNvSpPr txBox="1"/>
          <p:nvPr/>
        </p:nvSpPr>
        <p:spPr>
          <a:xfrm>
            <a:off x="-2838825" y="5402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44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59" name="Google Shape;1559;p21"/>
          <p:cNvSpPr txBox="1"/>
          <p:nvPr/>
        </p:nvSpPr>
        <p:spPr>
          <a:xfrm>
            <a:off x="-2838825" y="613537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60" name="Google Shape;1560;p21"/>
          <p:cNvSpPr txBox="1"/>
          <p:nvPr/>
        </p:nvSpPr>
        <p:spPr>
          <a:xfrm>
            <a:off x="-2838825" y="6793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61" name="Google Shape;1561;p21"/>
          <p:cNvSpPr txBox="1"/>
          <p:nvPr/>
        </p:nvSpPr>
        <p:spPr>
          <a:xfrm>
            <a:off x="-2838825" y="7450925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62" name="Google Shape;1562;p21"/>
          <p:cNvSpPr txBox="1"/>
          <p:nvPr/>
        </p:nvSpPr>
        <p:spPr>
          <a:xfrm>
            <a:off x="-2838825" y="818415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63" name="Google Shape;1563;p21"/>
          <p:cNvSpPr txBox="1"/>
          <p:nvPr/>
        </p:nvSpPr>
        <p:spPr>
          <a:xfrm>
            <a:off x="-2838825" y="8836500"/>
            <a:ext cx="808200" cy="57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FF00"/>
                </a:solidFill>
              </a:rPr>
              <a:t>4</a:t>
            </a: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00FF00"/>
              </a:solidFill>
            </a:endParaRPr>
          </a:p>
        </p:txBody>
      </p:sp>
      <p:sp>
        <p:nvSpPr>
          <p:cNvPr id="1564" name="Google Shape;1564;p21"/>
          <p:cNvSpPr txBox="1"/>
          <p:nvPr/>
        </p:nvSpPr>
        <p:spPr>
          <a:xfrm>
            <a:off x="-1962762" y="190732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5" name="Google Shape;1565;p21"/>
          <p:cNvSpPr txBox="1"/>
          <p:nvPr/>
        </p:nvSpPr>
        <p:spPr>
          <a:xfrm>
            <a:off x="-1962775" y="2615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chemeClr val="dk1"/>
                </a:solidFill>
              </a:rPr>
              <a:t>0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6" name="Google Shape;1566;p21"/>
          <p:cNvSpPr txBox="1"/>
          <p:nvPr/>
        </p:nvSpPr>
        <p:spPr>
          <a:xfrm>
            <a:off x="-1915262" y="34009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4A86E8"/>
                </a:solidFill>
              </a:rPr>
              <a:t>1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7" name="Google Shape;1567;p21"/>
          <p:cNvSpPr txBox="1"/>
          <p:nvPr/>
        </p:nvSpPr>
        <p:spPr>
          <a:xfrm>
            <a:off x="-1915275" y="41090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C27BA0"/>
                </a:solidFill>
              </a:rPr>
              <a:t>2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8" name="Google Shape;1568;p21"/>
          <p:cNvSpPr txBox="1"/>
          <p:nvPr/>
        </p:nvSpPr>
        <p:spPr>
          <a:xfrm>
            <a:off x="-1865837" y="48171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9900FF"/>
                </a:solidFill>
              </a:rPr>
              <a:t>3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69" name="Google Shape;1569;p21"/>
          <p:cNvSpPr txBox="1"/>
          <p:nvPr/>
        </p:nvSpPr>
        <p:spPr>
          <a:xfrm>
            <a:off x="-1865850" y="55251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00FF00"/>
                </a:solidFill>
              </a:rPr>
              <a:t>4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0" name="Google Shape;1570;p21"/>
          <p:cNvSpPr txBox="1"/>
          <p:nvPr/>
        </p:nvSpPr>
        <p:spPr>
          <a:xfrm>
            <a:off x="-1915262" y="6233238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980000"/>
                </a:solidFill>
              </a:rPr>
              <a:t>55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1" name="Google Shape;1571;p21"/>
          <p:cNvSpPr txBox="1"/>
          <p:nvPr/>
        </p:nvSpPr>
        <p:spPr>
          <a:xfrm>
            <a:off x="-1915275" y="6941313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2" name="Google Shape;1572;p21"/>
          <p:cNvSpPr txBox="1"/>
          <p:nvPr/>
        </p:nvSpPr>
        <p:spPr>
          <a:xfrm>
            <a:off x="-1865837" y="76494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3" name="Google Shape;1573;p21"/>
          <p:cNvSpPr txBox="1"/>
          <p:nvPr/>
        </p:nvSpPr>
        <p:spPr>
          <a:xfrm>
            <a:off x="-1865850" y="8357475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80000"/>
                </a:solidFill>
              </a:rPr>
              <a:t>5</a:t>
            </a: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4" name="Google Shape;1574;p21"/>
          <p:cNvSpPr txBox="1"/>
          <p:nvPr/>
        </p:nvSpPr>
        <p:spPr>
          <a:xfrm>
            <a:off x="-1086687" y="1984800"/>
            <a:ext cx="808200" cy="5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9900"/>
                </a:solidFill>
              </a:rPr>
              <a:t>6</a:t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5" name="Google Shape;1575;p21"/>
          <p:cNvSpPr txBox="1"/>
          <p:nvPr/>
        </p:nvSpPr>
        <p:spPr>
          <a:xfrm>
            <a:off x="-995937" y="26154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00"/>
                </a:solidFill>
              </a:rPr>
              <a:t>7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576" name="Google Shape;1576;p21"/>
          <p:cNvSpPr txBox="1"/>
          <p:nvPr/>
        </p:nvSpPr>
        <p:spPr>
          <a:xfrm>
            <a:off x="-947900" y="324600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2AAE19"/>
                </a:solidFill>
              </a:rPr>
              <a:t>8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577" name="Google Shape;1577;p21"/>
          <p:cNvSpPr txBox="1"/>
          <p:nvPr/>
        </p:nvSpPr>
        <p:spPr>
          <a:xfrm>
            <a:off x="-947900" y="4031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00FF"/>
                </a:solidFill>
              </a:rPr>
              <a:t>9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578" name="Google Shape;1578;p21"/>
          <p:cNvSpPr txBox="1"/>
          <p:nvPr/>
        </p:nvSpPr>
        <p:spPr>
          <a:xfrm>
            <a:off x="5208650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79" name="Google Shape;1579;p21"/>
          <p:cNvSpPr txBox="1"/>
          <p:nvPr/>
        </p:nvSpPr>
        <p:spPr>
          <a:xfrm>
            <a:off x="3884675" y="3008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0" name="Google Shape;1580;p21"/>
          <p:cNvSpPr txBox="1"/>
          <p:nvPr/>
        </p:nvSpPr>
        <p:spPr>
          <a:xfrm>
            <a:off x="388467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1" name="Google Shape;1581;p21"/>
          <p:cNvSpPr txBox="1"/>
          <p:nvPr/>
        </p:nvSpPr>
        <p:spPr>
          <a:xfrm>
            <a:off x="6532625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2" name="Google Shape;1582;p21"/>
          <p:cNvSpPr txBox="1"/>
          <p:nvPr/>
        </p:nvSpPr>
        <p:spPr>
          <a:xfrm>
            <a:off x="5208650" y="20845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3" name="Google Shape;1583;p21"/>
          <p:cNvSpPr txBox="1"/>
          <p:nvPr/>
        </p:nvSpPr>
        <p:spPr>
          <a:xfrm>
            <a:off x="4541900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4" name="Google Shape;1584;p21"/>
          <p:cNvSpPr txBox="1"/>
          <p:nvPr/>
        </p:nvSpPr>
        <p:spPr>
          <a:xfrm>
            <a:off x="5856350" y="11927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5" name="Google Shape;1585;p21"/>
          <p:cNvSpPr txBox="1"/>
          <p:nvPr/>
        </p:nvSpPr>
        <p:spPr>
          <a:xfrm>
            <a:off x="286275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6" name="Google Shape;1586;p21"/>
          <p:cNvSpPr txBox="1"/>
          <p:nvPr/>
        </p:nvSpPr>
        <p:spPr>
          <a:xfrm>
            <a:off x="1538775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7" name="Google Shape;1587;p21"/>
          <p:cNvSpPr txBox="1"/>
          <p:nvPr/>
        </p:nvSpPr>
        <p:spPr>
          <a:xfrm>
            <a:off x="214800" y="3008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8" name="Google Shape;1588;p21"/>
          <p:cNvSpPr txBox="1"/>
          <p:nvPr/>
        </p:nvSpPr>
        <p:spPr>
          <a:xfrm>
            <a:off x="21480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89" name="Google Shape;1589;p21"/>
          <p:cNvSpPr txBox="1"/>
          <p:nvPr/>
        </p:nvSpPr>
        <p:spPr>
          <a:xfrm>
            <a:off x="2862750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0" name="Google Shape;1590;p21"/>
          <p:cNvSpPr txBox="1"/>
          <p:nvPr/>
        </p:nvSpPr>
        <p:spPr>
          <a:xfrm>
            <a:off x="1538775" y="20845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1" name="Google Shape;1591;p21"/>
          <p:cNvSpPr txBox="1"/>
          <p:nvPr/>
        </p:nvSpPr>
        <p:spPr>
          <a:xfrm>
            <a:off x="872025" y="119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2" name="Google Shape;1592;p21"/>
          <p:cNvSpPr txBox="1"/>
          <p:nvPr/>
        </p:nvSpPr>
        <p:spPr>
          <a:xfrm>
            <a:off x="2186475" y="11927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3" name="Google Shape;1593;p21"/>
          <p:cNvSpPr txBox="1"/>
          <p:nvPr/>
        </p:nvSpPr>
        <p:spPr>
          <a:xfrm>
            <a:off x="653262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4" name="Google Shape;1594;p21"/>
          <p:cNvSpPr txBox="1"/>
          <p:nvPr/>
        </p:nvSpPr>
        <p:spPr>
          <a:xfrm>
            <a:off x="5208650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5" name="Google Shape;1595;p21"/>
          <p:cNvSpPr txBox="1"/>
          <p:nvPr/>
        </p:nvSpPr>
        <p:spPr>
          <a:xfrm>
            <a:off x="3884675" y="28477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6" name="Google Shape;1596;p21"/>
          <p:cNvSpPr txBox="1"/>
          <p:nvPr/>
        </p:nvSpPr>
        <p:spPr>
          <a:xfrm>
            <a:off x="388467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7" name="Google Shape;1597;p21"/>
          <p:cNvSpPr txBox="1"/>
          <p:nvPr/>
        </p:nvSpPr>
        <p:spPr>
          <a:xfrm>
            <a:off x="6532625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8" name="Google Shape;1598;p21"/>
          <p:cNvSpPr txBox="1"/>
          <p:nvPr/>
        </p:nvSpPr>
        <p:spPr>
          <a:xfrm>
            <a:off x="5208650" y="46314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599" name="Google Shape;1599;p21"/>
          <p:cNvSpPr txBox="1"/>
          <p:nvPr/>
        </p:nvSpPr>
        <p:spPr>
          <a:xfrm>
            <a:off x="4541900" y="37396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0" name="Google Shape;1600;p21"/>
          <p:cNvSpPr txBox="1"/>
          <p:nvPr/>
        </p:nvSpPr>
        <p:spPr>
          <a:xfrm>
            <a:off x="5856350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1" name="Google Shape;1601;p21"/>
          <p:cNvSpPr txBox="1"/>
          <p:nvPr/>
        </p:nvSpPr>
        <p:spPr>
          <a:xfrm>
            <a:off x="286275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2" name="Google Shape;1602;p21"/>
          <p:cNvSpPr txBox="1"/>
          <p:nvPr/>
        </p:nvSpPr>
        <p:spPr>
          <a:xfrm>
            <a:off x="1538775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3" name="Google Shape;1603;p21"/>
          <p:cNvSpPr txBox="1"/>
          <p:nvPr/>
        </p:nvSpPr>
        <p:spPr>
          <a:xfrm>
            <a:off x="214800" y="28477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4" name="Google Shape;1604;p21"/>
          <p:cNvSpPr txBox="1"/>
          <p:nvPr/>
        </p:nvSpPr>
        <p:spPr>
          <a:xfrm>
            <a:off x="21480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5" name="Google Shape;1605;p21"/>
          <p:cNvSpPr txBox="1"/>
          <p:nvPr/>
        </p:nvSpPr>
        <p:spPr>
          <a:xfrm>
            <a:off x="2862750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6" name="Google Shape;1606;p21"/>
          <p:cNvSpPr txBox="1"/>
          <p:nvPr/>
        </p:nvSpPr>
        <p:spPr>
          <a:xfrm>
            <a:off x="1538775" y="46314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7" name="Google Shape;1607;p21"/>
          <p:cNvSpPr txBox="1"/>
          <p:nvPr/>
        </p:nvSpPr>
        <p:spPr>
          <a:xfrm>
            <a:off x="872025" y="37396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8" name="Google Shape;1608;p21"/>
          <p:cNvSpPr txBox="1"/>
          <p:nvPr/>
        </p:nvSpPr>
        <p:spPr>
          <a:xfrm>
            <a:off x="2186475" y="37396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09" name="Google Shape;1609;p21"/>
          <p:cNvSpPr txBox="1"/>
          <p:nvPr/>
        </p:nvSpPr>
        <p:spPr>
          <a:xfrm>
            <a:off x="653262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0" name="Google Shape;1610;p21"/>
          <p:cNvSpPr txBox="1"/>
          <p:nvPr/>
        </p:nvSpPr>
        <p:spPr>
          <a:xfrm>
            <a:off x="5208650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1" name="Google Shape;1611;p21"/>
          <p:cNvSpPr txBox="1"/>
          <p:nvPr/>
        </p:nvSpPr>
        <p:spPr>
          <a:xfrm>
            <a:off x="3884675" y="54508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2" name="Google Shape;1612;p21"/>
          <p:cNvSpPr txBox="1"/>
          <p:nvPr/>
        </p:nvSpPr>
        <p:spPr>
          <a:xfrm>
            <a:off x="388467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3" name="Google Shape;1613;p21"/>
          <p:cNvSpPr txBox="1"/>
          <p:nvPr/>
        </p:nvSpPr>
        <p:spPr>
          <a:xfrm>
            <a:off x="6532625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4" name="Google Shape;1614;p21"/>
          <p:cNvSpPr txBox="1"/>
          <p:nvPr/>
        </p:nvSpPr>
        <p:spPr>
          <a:xfrm>
            <a:off x="5208650" y="72345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5" name="Google Shape;1615;p21"/>
          <p:cNvSpPr txBox="1"/>
          <p:nvPr/>
        </p:nvSpPr>
        <p:spPr>
          <a:xfrm>
            <a:off x="4541900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6" name="Google Shape;1616;p21"/>
          <p:cNvSpPr txBox="1"/>
          <p:nvPr/>
        </p:nvSpPr>
        <p:spPr>
          <a:xfrm>
            <a:off x="5856350" y="63426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7" name="Google Shape;1617;p21"/>
          <p:cNvSpPr txBox="1"/>
          <p:nvPr/>
        </p:nvSpPr>
        <p:spPr>
          <a:xfrm>
            <a:off x="286275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8" name="Google Shape;1618;p21"/>
          <p:cNvSpPr txBox="1"/>
          <p:nvPr/>
        </p:nvSpPr>
        <p:spPr>
          <a:xfrm>
            <a:off x="1538775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19" name="Google Shape;1619;p21"/>
          <p:cNvSpPr txBox="1"/>
          <p:nvPr/>
        </p:nvSpPr>
        <p:spPr>
          <a:xfrm>
            <a:off x="214800" y="54508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0" name="Google Shape;1620;p21"/>
          <p:cNvSpPr txBox="1"/>
          <p:nvPr/>
        </p:nvSpPr>
        <p:spPr>
          <a:xfrm>
            <a:off x="21480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1" name="Google Shape;1621;p21"/>
          <p:cNvSpPr txBox="1"/>
          <p:nvPr/>
        </p:nvSpPr>
        <p:spPr>
          <a:xfrm>
            <a:off x="2862750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2" name="Google Shape;1622;p21"/>
          <p:cNvSpPr txBox="1"/>
          <p:nvPr/>
        </p:nvSpPr>
        <p:spPr>
          <a:xfrm>
            <a:off x="1538775" y="72345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3" name="Google Shape;1623;p21"/>
          <p:cNvSpPr txBox="1"/>
          <p:nvPr/>
        </p:nvSpPr>
        <p:spPr>
          <a:xfrm>
            <a:off x="872025" y="634266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4" name="Google Shape;1624;p21"/>
          <p:cNvSpPr txBox="1"/>
          <p:nvPr/>
        </p:nvSpPr>
        <p:spPr>
          <a:xfrm>
            <a:off x="2186475" y="63426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5" name="Google Shape;1625;p21"/>
          <p:cNvSpPr txBox="1"/>
          <p:nvPr/>
        </p:nvSpPr>
        <p:spPr>
          <a:xfrm>
            <a:off x="286275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6" name="Google Shape;1626;p21"/>
          <p:cNvSpPr txBox="1"/>
          <p:nvPr/>
        </p:nvSpPr>
        <p:spPr>
          <a:xfrm>
            <a:off x="1538775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7" name="Google Shape;1627;p21"/>
          <p:cNvSpPr txBox="1"/>
          <p:nvPr/>
        </p:nvSpPr>
        <p:spPr>
          <a:xfrm>
            <a:off x="214800" y="8019913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8" name="Google Shape;1628;p21"/>
          <p:cNvSpPr txBox="1"/>
          <p:nvPr/>
        </p:nvSpPr>
        <p:spPr>
          <a:xfrm>
            <a:off x="21480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29" name="Google Shape;1629;p21"/>
          <p:cNvSpPr txBox="1"/>
          <p:nvPr/>
        </p:nvSpPr>
        <p:spPr>
          <a:xfrm>
            <a:off x="2862750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0" name="Google Shape;1630;p21"/>
          <p:cNvSpPr txBox="1"/>
          <p:nvPr/>
        </p:nvSpPr>
        <p:spPr>
          <a:xfrm>
            <a:off x="1538775" y="980358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1" name="Google Shape;1631;p21"/>
          <p:cNvSpPr txBox="1"/>
          <p:nvPr/>
        </p:nvSpPr>
        <p:spPr>
          <a:xfrm>
            <a:off x="872025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2" name="Google Shape;1632;p21"/>
          <p:cNvSpPr txBox="1"/>
          <p:nvPr/>
        </p:nvSpPr>
        <p:spPr>
          <a:xfrm>
            <a:off x="2186475" y="891175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3" name="Google Shape;1633;p21"/>
          <p:cNvSpPr txBox="1"/>
          <p:nvPr/>
        </p:nvSpPr>
        <p:spPr>
          <a:xfrm>
            <a:off x="653262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4" name="Google Shape;1634;p21"/>
          <p:cNvSpPr txBox="1"/>
          <p:nvPr/>
        </p:nvSpPr>
        <p:spPr>
          <a:xfrm>
            <a:off x="5208650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5" name="Google Shape;1635;p21"/>
          <p:cNvSpPr txBox="1"/>
          <p:nvPr/>
        </p:nvSpPr>
        <p:spPr>
          <a:xfrm>
            <a:off x="3884675" y="8019900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6" name="Google Shape;1636;p21"/>
          <p:cNvSpPr txBox="1"/>
          <p:nvPr/>
        </p:nvSpPr>
        <p:spPr>
          <a:xfrm>
            <a:off x="388467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7" name="Google Shape;1637;p21"/>
          <p:cNvSpPr txBox="1"/>
          <p:nvPr/>
        </p:nvSpPr>
        <p:spPr>
          <a:xfrm>
            <a:off x="6532625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8" name="Google Shape;1638;p21"/>
          <p:cNvSpPr txBox="1"/>
          <p:nvPr/>
        </p:nvSpPr>
        <p:spPr>
          <a:xfrm>
            <a:off x="5208650" y="980357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39" name="Google Shape;1639;p21"/>
          <p:cNvSpPr txBox="1"/>
          <p:nvPr/>
        </p:nvSpPr>
        <p:spPr>
          <a:xfrm>
            <a:off x="4541900" y="8911725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  <p:sp>
        <p:nvSpPr>
          <p:cNvPr id="1640" name="Google Shape;1640;p21"/>
          <p:cNvSpPr txBox="1"/>
          <p:nvPr/>
        </p:nvSpPr>
        <p:spPr>
          <a:xfrm>
            <a:off x="5856350" y="8911738"/>
            <a:ext cx="808200" cy="5340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