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6" r:id="rId14"/>
    <p:sldId id="301" r:id="rId15"/>
    <p:sldId id="302" r:id="rId16"/>
    <p:sldId id="303" r:id="rId17"/>
    <p:sldId id="304" r:id="rId18"/>
    <p:sldId id="305" r:id="rId19"/>
    <p:sldId id="308" r:id="rId20"/>
    <p:sldId id="309" r:id="rId21"/>
    <p:sldId id="307" r:id="rId22"/>
    <p:sldId id="311" r:id="rId23"/>
    <p:sldId id="287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3" d="100"/>
          <a:sy n="83" d="100"/>
        </p:scale>
        <p:origin x="145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44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84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638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083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849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521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59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576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716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45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3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07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3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1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6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97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71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2017/11/2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39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  <p:sldLayoutId id="214748391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38600"/>
            <a:ext cx="8155632" cy="1828800"/>
          </a:xfrm>
        </p:spPr>
        <p:txBody>
          <a:bodyPr>
            <a:noAutofit/>
          </a:bodyPr>
          <a:lstStyle/>
          <a:p>
            <a:r>
              <a:rPr kumimoji="1" lang="en-US" altLang="ja-JP" sz="13800" dirty="0"/>
              <a:t>Jeopardy</a:t>
            </a:r>
            <a:endParaRPr kumimoji="1" lang="ja-JP" altLang="en-US" sz="13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23728" y="1772816"/>
            <a:ext cx="6912768" cy="3484984"/>
          </a:xfrm>
        </p:spPr>
        <p:txBody>
          <a:bodyPr>
            <a:normAutofit/>
          </a:bodyPr>
          <a:lstStyle/>
          <a:p>
            <a:r>
              <a:rPr kumimoji="1" lang="en-US" altLang="ja-JP" sz="7200" dirty="0" smtClean="0"/>
              <a:t>Unit5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9038435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7" y="2492896"/>
            <a:ext cx="88924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今日</a:t>
            </a:r>
            <a:r>
              <a:rPr lang="ja-JP" altLang="en-US" sz="5400" b="1" u="sng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初めて</a:t>
            </a:r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パンダを見ました。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6462" y="3933056"/>
            <a:ext cx="914340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saw panda (     )</a:t>
            </a:r>
          </a:p>
          <a:p>
            <a:r>
              <a:rPr lang="ja-JP" alt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ja-JP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today.         </a:t>
            </a:r>
            <a:r>
              <a:rPr lang="en-US" altLang="ja-JP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〈</a:t>
            </a:r>
            <a:r>
              <a:rPr lang="ja-JP" altLang="en-U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４語</a:t>
            </a:r>
            <a:r>
              <a:rPr lang="en-US" altLang="ja-JP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〉</a:t>
            </a:r>
            <a:endParaRPr lang="ja-JP" alt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Japanese-English400 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496" y="1844824"/>
            <a:ext cx="909236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あなたが困っているときは</a:t>
            </a:r>
            <a:endParaRPr lang="en-US" altLang="ja-JP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私が手を貸しましょう。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952" y="3933056"/>
            <a:ext cx="907199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 you are in need, I will help you.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197" y="1805914"/>
            <a:ext cx="92656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暑かったので私は窓を開けました。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7504" y="3390089"/>
            <a:ext cx="89604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opened the window because it was hot.</a:t>
            </a:r>
            <a:endParaRPr lang="ja-JP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7977" y="4161274"/>
            <a:ext cx="90474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Because it was hot, I opened the window.</a:t>
            </a:r>
            <a:endParaRPr lang="ja-JP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 </a:t>
            </a:r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 </a:t>
            </a:r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51163" y="3772783"/>
            <a:ext cx="442050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even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words20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556792"/>
            <a:ext cx="896448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en-US" altLang="ja-JP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15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r>
              <a:rPr lang="en-US" altLang="ja-JP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15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15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-d</a:t>
            </a:r>
            <a:endParaRPr lang="ja-JP" altLang="en-US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68649" y="4005064"/>
            <a:ext cx="516084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idea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6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- e - h </a:t>
            </a:r>
            <a:r>
              <a:rPr lang="en-US" altLang="ja-JP" sz="9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 </a:t>
            </a:r>
            <a:r>
              <a:rPr lang="en-US" altLang="ja-JP" sz="9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07704" y="3630508"/>
            <a:ext cx="554461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shape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a-b-c-e-e-s-u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40081" y="3656302"/>
            <a:ext cx="737573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because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0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words50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748" y="1539855"/>
            <a:ext cx="9144000" cy="26571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h-h-e-e-a-c-</a:t>
            </a:r>
          </a:p>
          <a:p>
            <a:pPr algn="ctr">
              <a:lnSpc>
                <a:spcPts val="10000"/>
              </a:lnSpc>
            </a:pP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-l-r-w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3682" y="4437112"/>
            <a:ext cx="828464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wheelchair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20342" y="4028871"/>
            <a:ext cx="49808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will ~~~.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9713" y="1268760"/>
            <a:ext cx="879304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If it’s sunny tomorrow,</a:t>
            </a:r>
          </a:p>
          <a:p>
            <a:pPr algn="ctr"/>
            <a:r>
              <a:rPr lang="en-US" altLang="ja-JP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will you do?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4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008" y="4560802"/>
            <a:ext cx="89050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like ~ because ….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31970" y="1744940"/>
            <a:ext cx="892853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sports do you like</a:t>
            </a:r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Why?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4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3" y="260648"/>
            <a:ext cx="8887891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</a:rPr>
              <a:t>Jeopardy                   </a:t>
            </a:r>
            <a:r>
              <a:rPr kumimoji="1" lang="en-US" altLang="ja-JP" sz="6000" dirty="0" smtClean="0">
                <a:solidFill>
                  <a:srgbClr val="FF0000"/>
                </a:solidFill>
              </a:rPr>
              <a:t>-Unit5- 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270951"/>
              </p:ext>
            </p:extLst>
          </p:nvPr>
        </p:nvGraphicFramePr>
        <p:xfrm>
          <a:off x="179512" y="1484784"/>
          <a:ext cx="8784975" cy="525658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69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Contents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3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4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5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6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7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8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9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0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1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2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3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4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5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6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7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8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9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0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1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2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3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4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5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6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55750" y="1700808"/>
            <a:ext cx="93102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was your mother doing </a:t>
            </a:r>
          </a:p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when you got home yesterday?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527892" y="4365104"/>
            <a:ext cx="63626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She was ~~~.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31203" y="1628800"/>
            <a:ext cx="770069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 you think?</a:t>
            </a:r>
            <a:endParaRPr lang="ja-JP" altLang="en-US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97215" y="4941168"/>
            <a:ext cx="64187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think ~~~.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" name="図 1" descr="美ら島物語×DEEokinawa「&lt;strong&gt;宮古島まもる君&lt;/strong&gt;を守る君」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90876"/>
            <a:ext cx="3692128" cy="2464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99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94078" y="42943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82182" y="1700808"/>
            <a:ext cx="932857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long does it take from</a:t>
            </a:r>
          </a:p>
          <a:p>
            <a:pPr algn="ctr"/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Kita JHS to </a:t>
            </a:r>
            <a:r>
              <a:rPr lang="en-US" altLang="ja-JP" sz="6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Miyako</a:t>
            </a:r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Airport?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7504" y="4653136"/>
            <a:ext cx="89289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It </a:t>
            </a:r>
            <a:r>
              <a:rPr lang="en-US" altLang="ja-JP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takes about ~ minutes.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56800" y="1700808"/>
            <a:ext cx="5485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are they?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008" y="4869160"/>
            <a:ext cx="9180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Universal design products</a:t>
            </a:r>
            <a:r>
              <a:rPr lang="en-US" altLang="ja-JP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図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08804"/>
            <a:ext cx="2245995" cy="16846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図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454" y="2755265"/>
            <a:ext cx="1884665" cy="1738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図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731" y="2969350"/>
            <a:ext cx="2560320" cy="1711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177" y="1431647"/>
            <a:ext cx="898412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does</a:t>
            </a:r>
          </a:p>
          <a:p>
            <a:pPr algn="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shampoo bottle have?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55576" y="4221088"/>
            <a:ext cx="763284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It has bumps.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図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67828"/>
            <a:ext cx="1611630" cy="16973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2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6800" y="1431647"/>
            <a:ext cx="905889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Could Saki use</a:t>
            </a:r>
          </a:p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the wheelchair easily?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5536" y="4293096"/>
            <a:ext cx="867645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No, she couldn’t.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39851" y="1700808"/>
            <a:ext cx="947842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can you use</a:t>
            </a:r>
          </a:p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if you’re in a wheelchair?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64867" y="4285545"/>
            <a:ext cx="896448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You can use the ramp.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5993" y="1700808"/>
            <a:ext cx="884062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Which bus goes</a:t>
            </a:r>
          </a:p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to the Palace Theater?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47664" y="4657204"/>
            <a:ext cx="5436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Bus No. 104.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5"/>
            <a:ext cx="8964488" cy="1206629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0336" y="1556792"/>
            <a:ext cx="842410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shampoo</a:t>
            </a:r>
            <a:endParaRPr lang="ja-JP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5980" y="4409817"/>
            <a:ext cx="57871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シャンプー</a:t>
            </a:r>
            <a:endParaRPr lang="ja-JP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07504" y="321382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17686" y="1484784"/>
            <a:ext cx="673293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 need</a:t>
            </a:r>
            <a:endParaRPr lang="ja-JP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48037" y="4409817"/>
            <a:ext cx="53030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困っている</a:t>
            </a:r>
            <a:endParaRPr lang="ja-JP" alt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English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70997" y="2420888"/>
            <a:ext cx="968149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Which bus goes to</a:t>
            </a:r>
          </a:p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7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Sunayama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beach?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36971" y="5013176"/>
            <a:ext cx="96055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どのバスが砂山ビーチ行きですか？</a:t>
            </a:r>
            <a:endParaRPr lang="ja-JP" alt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4360" y="1556792"/>
            <a:ext cx="864384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When you are busy,</a:t>
            </a:r>
          </a:p>
          <a:p>
            <a:pPr algn="r"/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 will help you.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7617" y="4941168"/>
            <a:ext cx="91743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あなたが忙しいとき、私が手伝いましょう。</a:t>
            </a:r>
            <a:endParaRPr lang="ja-JP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700808"/>
            <a:ext cx="896448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If you are interested,</a:t>
            </a:r>
          </a:p>
          <a:p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</a:t>
            </a:r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 will send you a catalog.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24257" y="4797152"/>
            <a:ext cx="93570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もし興味があれば、カタログを送りましょう。</a:t>
            </a:r>
            <a:endParaRPr lang="ja-JP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79712" y="2060848"/>
            <a:ext cx="46999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髪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24336" y="3630508"/>
            <a:ext cx="365837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hair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86185" y="2204864"/>
            <a:ext cx="41056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～に乗る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25608" y="3789040"/>
            <a:ext cx="5210081" cy="241604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1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get on</a:t>
            </a:r>
            <a:endParaRPr lang="ja-JP" altLang="en-US" sz="151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1040</TotalTime>
  <Words>395</Words>
  <Application>Microsoft Office PowerPoint</Application>
  <PresentationFormat>画面に合わせる (4:3)</PresentationFormat>
  <Paragraphs>127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AR Pマーカー体E</vt:lpstr>
      <vt:lpstr>ＭＳ Ｐゴシック</vt:lpstr>
      <vt:lpstr>Arial</vt:lpstr>
      <vt:lpstr>Comic Sans MS</vt:lpstr>
      <vt:lpstr>Tw Cen MT</vt:lpstr>
      <vt:lpstr>しずく</vt:lpstr>
      <vt:lpstr>Jeopardy</vt:lpstr>
      <vt:lpstr>Jeopardy                   -Unit5- </vt:lpstr>
      <vt:lpstr>Jeopardy English-Japanese100</vt:lpstr>
      <vt:lpstr>Jeopardy English-Japanese200</vt:lpstr>
      <vt:lpstr>Jeopardy English 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 </vt:lpstr>
      <vt:lpstr>Jeopardy Japanese-English500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Questions100</vt:lpstr>
      <vt:lpstr>Jeopardy Questions200</vt:lpstr>
      <vt:lpstr>Jeopardy Questions300</vt:lpstr>
      <vt:lpstr>Jeopardy Questions400</vt:lpstr>
      <vt:lpstr>Jeopardy Questions500</vt:lpstr>
      <vt:lpstr>Jeopardy Contents100</vt:lpstr>
      <vt:lpstr>Jeopardy Contents200</vt:lpstr>
      <vt:lpstr>Jeopardy Contents300</vt:lpstr>
      <vt:lpstr>Jeopardy Contents400</vt:lpstr>
      <vt:lpstr>Jeopardy Contents500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友利　芳江</cp:lastModifiedBy>
  <cp:revision>58</cp:revision>
  <dcterms:created xsi:type="dcterms:W3CDTF">2016-07-15T02:47:25Z</dcterms:created>
  <dcterms:modified xsi:type="dcterms:W3CDTF">2017-11-01T23:15:40Z</dcterms:modified>
</cp:coreProperties>
</file>