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8" r:id="rId5"/>
    <p:sldId id="259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72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9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4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2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1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5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37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66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2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1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A37CB-5462-4B49-A839-55572DD65E22}" type="datetimeFigureOut">
              <a:rPr kumimoji="1" lang="ja-JP" altLang="en-US" smtClean="0"/>
              <a:t>2022/11/25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8DE4-77C4-4FBB-B463-8B7492C9A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72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20589" y="2879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8800" dirty="0" smtClean="0">
                <a:latin typeface="Cooper Black" panose="0208090404030B020404" pitchFamily="18" charset="0"/>
              </a:rPr>
              <a:t>LEVEL 1</a:t>
            </a:r>
            <a:endParaRPr kumimoji="1" lang="ja-JP" altLang="en-US" sz="8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03807" y="2561618"/>
            <a:ext cx="62797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smtClean="0">
                <a:latin typeface="Comic Sans MS" panose="030F0702030302020204" pitchFamily="66" charset="0"/>
              </a:rPr>
              <a:t>I am going to visit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 Mie</a:t>
            </a:r>
            <a:br>
              <a:rPr lang="en-US" altLang="ja-JP" sz="4000" u="sng" dirty="0" smtClean="0">
                <a:latin typeface="Comic Sans MS" panose="030F0702030302020204" pitchFamily="66" charset="0"/>
              </a:rPr>
            </a:br>
            <a:r>
              <a:rPr lang="en-US" altLang="ja-JP" sz="4000" dirty="0" smtClean="0">
                <a:latin typeface="Comic Sans MS" panose="030F0702030302020204" pitchFamily="66" charset="0"/>
              </a:rPr>
              <a:t>to </a:t>
            </a:r>
            <a:r>
              <a:rPr lang="en-US" altLang="ja-JP" sz="4000" u="sng" dirty="0" smtClean="0">
                <a:latin typeface="Comic Sans MS" panose="030F0702030302020204" pitchFamily="66" charset="0"/>
              </a:rPr>
              <a:t>see ninjas in </a:t>
            </a:r>
            <a:r>
              <a:rPr lang="en-US" altLang="ja-JP" sz="4000" u="sng" dirty="0" err="1" smtClean="0">
                <a:latin typeface="Comic Sans MS" panose="030F0702030302020204" pitchFamily="66" charset="0"/>
              </a:rPr>
              <a:t>Iga</a:t>
            </a:r>
            <a:r>
              <a:rPr lang="en-US" altLang="ja-JP" sz="4000" dirty="0" smtClean="0">
                <a:latin typeface="Comic Sans MS" panose="030F0702030302020204" pitchFamily="66" charset="0"/>
              </a:rPr>
              <a:t>.</a:t>
            </a:r>
            <a:endParaRPr lang="ja-JP" alt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190" y="0"/>
            <a:ext cx="6342810" cy="6802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97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20589" y="2879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8800" dirty="0" smtClean="0">
                <a:latin typeface="Cooper Black" panose="0208090404030B020404" pitchFamily="18" charset="0"/>
              </a:rPr>
              <a:t>LEVEL 2</a:t>
            </a:r>
            <a:endParaRPr kumimoji="1" lang="ja-JP" altLang="en-US" sz="8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365125"/>
            <a:ext cx="12304059" cy="1325563"/>
          </a:xfrm>
        </p:spPr>
        <p:txBody>
          <a:bodyPr/>
          <a:lstStyle/>
          <a:p>
            <a:r>
              <a:rPr lang="en-US" altLang="ja-JP" dirty="0">
                <a:latin typeface="Comic Sans MS" panose="030F0702030302020204" pitchFamily="66" charset="0"/>
              </a:rPr>
              <a:t>We get up early on New Year’s day </a:t>
            </a:r>
            <a:r>
              <a:rPr lang="en-US" altLang="ja-JP" dirty="0" smtClean="0">
                <a:latin typeface="Comic Sans MS" panose="030F0702030302020204" pitchFamily="66" charset="0"/>
              </a:rPr>
              <a:t>to</a:t>
            </a:r>
            <a:r>
              <a:rPr lang="en-US" altLang="ja-JP" u="sng" dirty="0" smtClean="0">
                <a:latin typeface="Comic Sans MS" panose="030F0702030302020204" pitchFamily="66" charset="0"/>
              </a:rPr>
              <a:t>			</a:t>
            </a: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59" y="2782448"/>
            <a:ext cx="4572000" cy="3048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486386"/>
            <a:ext cx="6116011" cy="396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8540" y="935411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Comic Sans MS" panose="030F0702030302020204" pitchFamily="66" charset="0"/>
              </a:rPr>
              <a:t>We eat </a:t>
            </a:r>
            <a:r>
              <a:rPr lang="en-US" altLang="ja-JP" u="sng" dirty="0">
                <a:latin typeface="Comic Sans MS" panose="030F0702030302020204" pitchFamily="66" charset="0"/>
              </a:rPr>
              <a:t>				</a:t>
            </a:r>
            <a:r>
              <a:rPr lang="en-US" altLang="ja-JP" dirty="0" smtClean="0">
                <a:latin typeface="Comic Sans MS" panose="030F0702030302020204" pitchFamily="66" charset="0"/>
              </a:rPr>
              <a:t>on </a:t>
            </a:r>
            <a:r>
              <a:rPr lang="en-US" altLang="ja-JP" dirty="0">
                <a:latin typeface="Comic Sans MS" panose="030F0702030302020204" pitchFamily="66" charset="0"/>
              </a:rPr>
              <a:t>New Year’s Eve to </a:t>
            </a:r>
            <a:r>
              <a:rPr lang="en-US" altLang="ja-JP" u="sng" dirty="0" smtClean="0">
                <a:latin typeface="Comic Sans MS" panose="030F0702030302020204" pitchFamily="66" charset="0"/>
              </a:rPr>
              <a:t>					</a:t>
            </a:r>
            <a:r>
              <a:rPr lang="ja-JP" altLang="ja-JP" dirty="0">
                <a:latin typeface="Comic Sans MS" panose="030F0702030302020204" pitchFamily="66" charset="0"/>
              </a:rPr>
              <a:t/>
            </a:r>
            <a:br>
              <a:rPr lang="ja-JP" altLang="ja-JP" dirty="0">
                <a:latin typeface="Comic Sans MS" panose="030F0702030302020204" pitchFamily="66" charset="0"/>
              </a:rPr>
            </a:b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755" y="1999971"/>
            <a:ext cx="7259171" cy="483944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966" y="109259"/>
            <a:ext cx="1657352" cy="110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0463" y="835772"/>
            <a:ext cx="11031071" cy="1325563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Comic Sans MS" panose="030F0702030302020204" pitchFamily="66" charset="0"/>
              </a:rPr>
              <a:t>We go to a </a:t>
            </a:r>
            <a:r>
              <a:rPr lang="en-US" altLang="ja-JP" u="sng" dirty="0">
                <a:latin typeface="Comic Sans MS" panose="030F0702030302020204" pitchFamily="66" charset="0"/>
              </a:rPr>
              <a:t>					</a:t>
            </a:r>
            <a:r>
              <a:rPr lang="en-US" altLang="ja-JP" dirty="0" smtClean="0">
                <a:latin typeface="Comic Sans MS" panose="030F0702030302020204" pitchFamily="66" charset="0"/>
              </a:rPr>
              <a:t>on </a:t>
            </a:r>
            <a:r>
              <a:rPr lang="en-US" altLang="ja-JP" dirty="0">
                <a:latin typeface="Comic Sans MS" panose="030F0702030302020204" pitchFamily="66" charset="0"/>
              </a:rPr>
              <a:t>New Year </a:t>
            </a:r>
            <a:r>
              <a:rPr lang="en-US" altLang="ja-JP" dirty="0" smtClean="0">
                <a:latin typeface="Comic Sans MS" panose="030F0702030302020204" pitchFamily="66" charset="0"/>
              </a:rPr>
              <a:t>to</a:t>
            </a:r>
            <a:r>
              <a:rPr lang="en-US" altLang="ja-JP" u="sng" dirty="0" smtClean="0">
                <a:latin typeface="Comic Sans MS" panose="030F0702030302020204" pitchFamily="66" charset="0"/>
              </a:rPr>
              <a:t>				</a:t>
            </a:r>
            <a:r>
              <a:rPr lang="ja-JP" altLang="ja-JP" dirty="0">
                <a:latin typeface="Comic Sans MS" panose="030F0702030302020204" pitchFamily="66" charset="0"/>
              </a:rPr>
              <a:t/>
            </a:r>
            <a:br>
              <a:rPr lang="ja-JP" altLang="ja-JP" dirty="0">
                <a:latin typeface="Comic Sans MS" panose="030F0702030302020204" pitchFamily="66" charset="0"/>
              </a:rPr>
            </a:br>
            <a:endParaRPr kumimoji="1" lang="ja-JP" altLang="en-US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198" y="1305765"/>
            <a:ext cx="3053603" cy="540612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10"/>
          <a:stretch/>
        </p:blipFill>
        <p:spPr>
          <a:xfrm>
            <a:off x="4288491" y="142164"/>
            <a:ext cx="1345827" cy="89325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46" b="-1244"/>
          <a:stretch/>
        </p:blipFill>
        <p:spPr>
          <a:xfrm>
            <a:off x="5820896" y="42396"/>
            <a:ext cx="1066800" cy="100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20589" y="2879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8800" dirty="0" smtClean="0">
                <a:latin typeface="Cooper Black" panose="0208090404030B020404" pitchFamily="18" charset="0"/>
              </a:rPr>
              <a:t>LEVEL 3</a:t>
            </a:r>
            <a:endParaRPr kumimoji="1" lang="ja-JP" altLang="en-US" sz="8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800" dirty="0">
                <a:latin typeface="Comic Sans MS" panose="030F0702030302020204" pitchFamily="66" charset="0"/>
              </a:rPr>
              <a:t>We study </a:t>
            </a:r>
            <a:r>
              <a:rPr lang="en-US" altLang="ja-JP" sz="4800" u="sng" dirty="0">
                <a:latin typeface="Comic Sans MS" panose="030F0702030302020204" pitchFamily="66" charset="0"/>
              </a:rPr>
              <a:t>			</a:t>
            </a:r>
            <a:r>
              <a:rPr lang="en-US" altLang="ja-JP" sz="4800" dirty="0">
                <a:latin typeface="Comic Sans MS" panose="030F0702030302020204" pitchFamily="66" charset="0"/>
              </a:rPr>
              <a:t> to </a:t>
            </a:r>
            <a:r>
              <a:rPr lang="en-US" altLang="ja-JP" sz="4800" u="sng" dirty="0">
                <a:latin typeface="Comic Sans MS" panose="030F0702030302020204" pitchFamily="66" charset="0"/>
              </a:rPr>
              <a:t>				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696" y="1410261"/>
            <a:ext cx="5940798" cy="594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Comic Sans MS" panose="030F0702030302020204" pitchFamily="66" charset="0"/>
              </a:rPr>
              <a:t>We use our </a:t>
            </a:r>
            <a:r>
              <a:rPr lang="en-US" altLang="ja-JP" sz="4800" u="sng" dirty="0">
                <a:latin typeface="Comic Sans MS" panose="030F0702030302020204" pitchFamily="66" charset="0"/>
              </a:rPr>
              <a:t>			</a:t>
            </a:r>
            <a:r>
              <a:rPr lang="en-US" altLang="ja-JP" sz="4800" dirty="0">
                <a:latin typeface="Comic Sans MS" panose="030F0702030302020204" pitchFamily="66" charset="0"/>
              </a:rPr>
              <a:t>to </a:t>
            </a:r>
            <a:r>
              <a:rPr lang="en-US" altLang="ja-JP" sz="4800" u="sng" dirty="0">
                <a:latin typeface="Comic Sans MS" panose="030F0702030302020204" pitchFamily="66" charset="0"/>
              </a:rPr>
              <a:t>				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41" y="1797423"/>
            <a:ext cx="4926106" cy="492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32</Words>
  <Application>Microsoft Office PowerPoint</Application>
  <PresentationFormat>ワイド画面</PresentationFormat>
  <Paragraphs>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Comic Sans MS</vt:lpstr>
      <vt:lpstr>Cooper Black</vt:lpstr>
      <vt:lpstr>Office テーマ</vt:lpstr>
      <vt:lpstr>LEVEL 1</vt:lpstr>
      <vt:lpstr>PowerPoint プレゼンテーション</vt:lpstr>
      <vt:lpstr>LEVEL 2</vt:lpstr>
      <vt:lpstr>We get up early on New Year’s day to   </vt:lpstr>
      <vt:lpstr>We eat     on New Year’s Eve to       </vt:lpstr>
      <vt:lpstr>We go to a      on New Year to     </vt:lpstr>
      <vt:lpstr>LEVEL 3</vt:lpstr>
      <vt:lpstr>We study     to     </vt:lpstr>
      <vt:lpstr>We use our    to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</dc:title>
  <dc:creator>teacher</dc:creator>
  <cp:lastModifiedBy>teacher</cp:lastModifiedBy>
  <cp:revision>6</cp:revision>
  <dcterms:created xsi:type="dcterms:W3CDTF">2022-11-24T06:35:09Z</dcterms:created>
  <dcterms:modified xsi:type="dcterms:W3CDTF">2022-11-25T06:02:20Z</dcterms:modified>
</cp:coreProperties>
</file>