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6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5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2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5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6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0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8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0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2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2662E-AA92-41D0-8BD3-8621049B2352}" type="datetimeFigureOut">
              <a:rPr lang="en-US" smtClean="0"/>
              <a:t>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7F229-E715-4460-9A55-D24196686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51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ダルマを抱えた虎のイラスト（寅年）">
            <a:extLst>
              <a:ext uri="{FF2B5EF4-FFF2-40B4-BE49-F238E27FC236}">
                <a16:creationId xmlns:a16="http://schemas.microsoft.com/office/drawing/2014/main" id="{41DA0779-2E4C-4E71-9800-748577CFB6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3" y="247649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ダルマを抱えた虎のイラスト（寅年）">
            <a:extLst>
              <a:ext uri="{FF2B5EF4-FFF2-40B4-BE49-F238E27FC236}">
                <a16:creationId xmlns:a16="http://schemas.microsoft.com/office/drawing/2014/main" id="{B7E65B81-757D-4C76-B915-95FCB327F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587" y="2476498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41BE183-6453-43B6-85B1-90FF3E40ABF3}"/>
              </a:ext>
            </a:extLst>
          </p:cNvPr>
          <p:cNvSpPr txBox="1"/>
          <p:nvPr/>
        </p:nvSpPr>
        <p:spPr>
          <a:xfrm>
            <a:off x="2516293" y="1767004"/>
            <a:ext cx="71594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Amasis MT Pro Black" panose="02040A04050005020304" pitchFamily="18" charset="0"/>
              </a:rPr>
              <a:t>New Year’s </a:t>
            </a:r>
          </a:p>
          <a:p>
            <a:pPr algn="ctr"/>
            <a:r>
              <a:rPr lang="ja-JP" altLang="en-US" sz="9600" dirty="0">
                <a:latin typeface="Amasis MT Pro Black" panose="02040A04050005020304" pitchFamily="18" charset="0"/>
              </a:rPr>
              <a:t>かるた</a:t>
            </a:r>
            <a:r>
              <a:rPr lang="en-US" altLang="ja-JP" sz="9600" dirty="0">
                <a:latin typeface="Amasis MT Pro Black" panose="02040A04050005020304" pitchFamily="18" charset="0"/>
              </a:rPr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593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1677246" y="2151727"/>
            <a:ext cx="8837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門松</a:t>
            </a:r>
            <a:endParaRPr lang="en-US" altLang="ja-JP" sz="16000" b="1" dirty="0"/>
          </a:p>
        </p:txBody>
      </p:sp>
    </p:spTree>
    <p:extLst>
      <p:ext uri="{BB962C8B-B14F-4D97-AF65-F5344CB8AC3E}">
        <p14:creationId xmlns:p14="http://schemas.microsoft.com/office/powerpoint/2010/main" val="1780095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1677246" y="2151727"/>
            <a:ext cx="8837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十二支</a:t>
            </a:r>
            <a:endParaRPr lang="en-US" altLang="ja-JP" sz="16000" b="1" dirty="0"/>
          </a:p>
        </p:txBody>
      </p:sp>
    </p:spTree>
    <p:extLst>
      <p:ext uri="{BB962C8B-B14F-4D97-AF65-F5344CB8AC3E}">
        <p14:creationId xmlns:p14="http://schemas.microsoft.com/office/powerpoint/2010/main" val="1948387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1677246" y="2151727"/>
            <a:ext cx="8837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節分</a:t>
            </a:r>
            <a:endParaRPr lang="en-US" altLang="ja-JP" sz="16000" b="1" dirty="0"/>
          </a:p>
        </p:txBody>
      </p:sp>
    </p:spTree>
    <p:extLst>
      <p:ext uri="{BB962C8B-B14F-4D97-AF65-F5344CB8AC3E}">
        <p14:creationId xmlns:p14="http://schemas.microsoft.com/office/powerpoint/2010/main" val="21723039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1677246" y="2151727"/>
            <a:ext cx="8837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こたつ</a:t>
            </a:r>
            <a:endParaRPr lang="en-US" altLang="ja-JP" sz="16000" b="1" dirty="0"/>
          </a:p>
        </p:txBody>
      </p:sp>
    </p:spTree>
    <p:extLst>
      <p:ext uri="{BB962C8B-B14F-4D97-AF65-F5344CB8AC3E}">
        <p14:creationId xmlns:p14="http://schemas.microsoft.com/office/powerpoint/2010/main" val="639070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1677246" y="2151727"/>
            <a:ext cx="8837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除夜の鐘</a:t>
            </a:r>
            <a:endParaRPr lang="en-US" altLang="ja-JP" sz="16000" b="1" dirty="0"/>
          </a:p>
        </p:txBody>
      </p:sp>
    </p:spTree>
    <p:extLst>
      <p:ext uri="{BB962C8B-B14F-4D97-AF65-F5344CB8AC3E}">
        <p14:creationId xmlns:p14="http://schemas.microsoft.com/office/powerpoint/2010/main" val="1913129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1677246" y="2151727"/>
            <a:ext cx="8837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おでん</a:t>
            </a:r>
            <a:endParaRPr lang="en-US" altLang="ja-JP" sz="16000" b="1" dirty="0"/>
          </a:p>
        </p:txBody>
      </p:sp>
    </p:spTree>
    <p:extLst>
      <p:ext uri="{BB962C8B-B14F-4D97-AF65-F5344CB8AC3E}">
        <p14:creationId xmlns:p14="http://schemas.microsoft.com/office/powerpoint/2010/main" val="782613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1677246" y="2151727"/>
            <a:ext cx="8837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焼き芋</a:t>
            </a:r>
            <a:endParaRPr lang="en-US" altLang="ja-JP" sz="16000" b="1" dirty="0"/>
          </a:p>
        </p:txBody>
      </p:sp>
    </p:spTree>
    <p:extLst>
      <p:ext uri="{BB962C8B-B14F-4D97-AF65-F5344CB8AC3E}">
        <p14:creationId xmlns:p14="http://schemas.microsoft.com/office/powerpoint/2010/main" val="4161775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1677246" y="2151727"/>
            <a:ext cx="8837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絵馬</a:t>
            </a:r>
            <a:endParaRPr lang="en-US" altLang="ja-JP" sz="16000" b="1" dirty="0"/>
          </a:p>
        </p:txBody>
      </p:sp>
    </p:spTree>
    <p:extLst>
      <p:ext uri="{BB962C8B-B14F-4D97-AF65-F5344CB8AC3E}">
        <p14:creationId xmlns:p14="http://schemas.microsoft.com/office/powerpoint/2010/main" val="318754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3860799" y="2151727"/>
            <a:ext cx="44704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0" b="1" dirty="0"/>
              <a:t>お節</a:t>
            </a:r>
            <a:endParaRPr lang="en-US" sz="16000" b="1" dirty="0"/>
          </a:p>
        </p:txBody>
      </p:sp>
    </p:spTree>
    <p:extLst>
      <p:ext uri="{BB962C8B-B14F-4D97-AF65-F5344CB8AC3E}">
        <p14:creationId xmlns:p14="http://schemas.microsoft.com/office/powerpoint/2010/main" val="65134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2943013" y="2151727"/>
            <a:ext cx="6305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0" b="1"/>
              <a:t>凧あげ</a:t>
            </a:r>
            <a:endParaRPr lang="en-US" sz="16000" b="1" dirty="0"/>
          </a:p>
        </p:txBody>
      </p:sp>
    </p:spTree>
    <p:extLst>
      <p:ext uri="{BB962C8B-B14F-4D97-AF65-F5344CB8AC3E}">
        <p14:creationId xmlns:p14="http://schemas.microsoft.com/office/powerpoint/2010/main" val="213174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2943013" y="2151727"/>
            <a:ext cx="63059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かるた</a:t>
            </a:r>
            <a:endParaRPr lang="en-US" sz="16000" b="1" dirty="0"/>
          </a:p>
        </p:txBody>
      </p:sp>
    </p:spTree>
    <p:extLst>
      <p:ext uri="{BB962C8B-B14F-4D97-AF65-F5344CB8AC3E}">
        <p14:creationId xmlns:p14="http://schemas.microsoft.com/office/powerpoint/2010/main" val="1555083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2602653" y="2151727"/>
            <a:ext cx="69866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/>
              <a:t>福笑い</a:t>
            </a:r>
            <a:endParaRPr lang="en-US" sz="16000" b="1" dirty="0"/>
          </a:p>
        </p:txBody>
      </p:sp>
    </p:spTree>
    <p:extLst>
      <p:ext uri="{BB962C8B-B14F-4D97-AF65-F5344CB8AC3E}">
        <p14:creationId xmlns:p14="http://schemas.microsoft.com/office/powerpoint/2010/main" val="1485074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2602653" y="2151727"/>
            <a:ext cx="69866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餅</a:t>
            </a:r>
            <a:endParaRPr lang="en-US" sz="16000" b="1" dirty="0"/>
          </a:p>
        </p:txBody>
      </p:sp>
    </p:spTree>
    <p:extLst>
      <p:ext uri="{BB962C8B-B14F-4D97-AF65-F5344CB8AC3E}">
        <p14:creationId xmlns:p14="http://schemas.microsoft.com/office/powerpoint/2010/main" val="21382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2602653" y="2151727"/>
            <a:ext cx="69866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甘酒</a:t>
            </a:r>
            <a:endParaRPr lang="en-US" sz="16000" b="1" dirty="0"/>
          </a:p>
        </p:txBody>
      </p:sp>
    </p:spTree>
    <p:extLst>
      <p:ext uri="{BB962C8B-B14F-4D97-AF65-F5344CB8AC3E}">
        <p14:creationId xmlns:p14="http://schemas.microsoft.com/office/powerpoint/2010/main" val="150309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1677246" y="2151727"/>
            <a:ext cx="8837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/>
              <a:t>おみくじ</a:t>
            </a:r>
            <a:endParaRPr lang="en-US" sz="16000" b="1" dirty="0"/>
          </a:p>
        </p:txBody>
      </p:sp>
    </p:spTree>
    <p:extLst>
      <p:ext uri="{BB962C8B-B14F-4D97-AF65-F5344CB8AC3E}">
        <p14:creationId xmlns:p14="http://schemas.microsoft.com/office/powerpoint/2010/main" val="2439434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1A1AD4-A46C-4693-A34F-D91D796C1479}"/>
              </a:ext>
            </a:extLst>
          </p:cNvPr>
          <p:cNvSpPr txBox="1"/>
          <p:nvPr/>
        </p:nvSpPr>
        <p:spPr>
          <a:xfrm>
            <a:off x="1677246" y="2151727"/>
            <a:ext cx="88375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0" b="1" dirty="0"/>
              <a:t>お年玉</a:t>
            </a:r>
            <a:endParaRPr lang="en-US" sz="16000" b="1" dirty="0"/>
          </a:p>
        </p:txBody>
      </p:sp>
    </p:spTree>
    <p:extLst>
      <p:ext uri="{BB962C8B-B14F-4D97-AF65-F5344CB8AC3E}">
        <p14:creationId xmlns:p14="http://schemas.microsoft.com/office/powerpoint/2010/main" val="1361669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49</Words>
  <Application>Microsoft Office PowerPoint</Application>
  <PresentationFormat>Widescreen</PresentationFormat>
  <Paragraphs>18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Amasis MT Pro Black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 Nagler</dc:creator>
  <cp:lastModifiedBy>Ada Nagler</cp:lastModifiedBy>
  <cp:revision>5</cp:revision>
  <dcterms:created xsi:type="dcterms:W3CDTF">2022-01-11T01:42:02Z</dcterms:created>
  <dcterms:modified xsi:type="dcterms:W3CDTF">2022-01-11T02:38:47Z</dcterms:modified>
</cp:coreProperties>
</file>