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7560000" cx="10620000"/>
  <p:notesSz cx="6858000" cy="9144000"/>
  <p:embeddedFontLst>
    <p:embeddedFont>
      <p:font typeface="Londrina Outlin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5F29289-D6A5-4B63-8B08-9C1BF74D3E26}">
  <a:tblStyle styleId="{A5F29289-D6A5-4B63-8B08-9C1BF74D3E2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4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font" Target="fonts/LondrinaOutline-regular.fnt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20801" y="685800"/>
            <a:ext cx="481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20801" y="685800"/>
            <a:ext cx="481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bd353f76d_0_81:notes"/>
          <p:cNvSpPr/>
          <p:nvPr>
            <p:ph idx="2" type="sldImg"/>
          </p:nvPr>
        </p:nvSpPr>
        <p:spPr>
          <a:xfrm>
            <a:off x="1020801" y="685800"/>
            <a:ext cx="481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bd353f76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bd353f76d_0_116:notes"/>
          <p:cNvSpPr/>
          <p:nvPr>
            <p:ph idx="2" type="sldImg"/>
          </p:nvPr>
        </p:nvSpPr>
        <p:spPr>
          <a:xfrm>
            <a:off x="1020801" y="685800"/>
            <a:ext cx="481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bd353f76d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5bd353f76d_0_693:notes"/>
          <p:cNvSpPr/>
          <p:nvPr>
            <p:ph idx="2" type="sldImg"/>
          </p:nvPr>
        </p:nvSpPr>
        <p:spPr>
          <a:xfrm>
            <a:off x="1020801" y="685800"/>
            <a:ext cx="481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5bd353f76d_0_6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5bd353f76d_0_38:notes"/>
          <p:cNvSpPr/>
          <p:nvPr>
            <p:ph idx="2" type="sldImg"/>
          </p:nvPr>
        </p:nvSpPr>
        <p:spPr>
          <a:xfrm>
            <a:off x="1020801" y="685800"/>
            <a:ext cx="4817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5bd353f76d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2023" y="1094388"/>
            <a:ext cx="9895800" cy="3016800"/>
          </a:xfrm>
          <a:prstGeom prst="rect">
            <a:avLst/>
          </a:prstGeom>
        </p:spPr>
        <p:txBody>
          <a:bodyPr anchorCtr="0" anchor="b" bIns="133000" lIns="133000" spcFirstLastPara="1" rIns="133000" wrap="square" tIns="133000"/>
          <a:lstStyle>
            <a:lvl1pPr lvl="0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2014" y="4165643"/>
            <a:ext cx="9895800" cy="1164900"/>
          </a:xfrm>
          <a:prstGeom prst="rect">
            <a:avLst/>
          </a:prstGeom>
        </p:spPr>
        <p:txBody>
          <a:bodyPr anchorCtr="0" anchor="t" bIns="133000" lIns="133000" spcFirstLastPara="1" rIns="133000" wrap="square" tIns="1330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2014" y="1625801"/>
            <a:ext cx="9895800" cy="2886000"/>
          </a:xfrm>
          <a:prstGeom prst="rect">
            <a:avLst/>
          </a:prstGeom>
        </p:spPr>
        <p:txBody>
          <a:bodyPr anchorCtr="0" anchor="b" bIns="133000" lIns="133000" spcFirstLastPara="1" rIns="133000" wrap="square" tIns="133000"/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2014" y="4633192"/>
            <a:ext cx="9895800" cy="1911900"/>
          </a:xfrm>
          <a:prstGeom prst="rect">
            <a:avLst/>
          </a:prstGeom>
        </p:spPr>
        <p:txBody>
          <a:bodyPr anchorCtr="0" anchor="t" bIns="133000" lIns="133000" spcFirstLastPara="1" rIns="133000" wrap="square" tIns="133000"/>
          <a:lstStyle>
            <a:lvl1pPr indent="-393700" lvl="0" marL="457200" algn="ctr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indent="-355600" lvl="1" marL="9144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ctr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ctr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ctr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ctr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ctr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2014" y="3161354"/>
            <a:ext cx="9895800" cy="12372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2014" y="654105"/>
            <a:ext cx="9895800" cy="841800"/>
          </a:xfrm>
          <a:prstGeom prst="rect">
            <a:avLst/>
          </a:prstGeom>
        </p:spPr>
        <p:txBody>
          <a:bodyPr anchorCtr="0" anchor="t" bIns="133000" lIns="133000" spcFirstLastPara="1" rIns="133000" wrap="square" tIns="133000"/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2014" y="1693927"/>
            <a:ext cx="9895800" cy="5021400"/>
          </a:xfrm>
          <a:prstGeom prst="rect">
            <a:avLst/>
          </a:prstGeom>
        </p:spPr>
        <p:txBody>
          <a:bodyPr anchorCtr="0" anchor="t" bIns="133000" lIns="133000" spcFirstLastPara="1" rIns="133000" wrap="square" tIns="133000"/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indent="-355600" lvl="1" marL="9144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2014" y="654105"/>
            <a:ext cx="9895800" cy="841800"/>
          </a:xfrm>
          <a:prstGeom prst="rect">
            <a:avLst/>
          </a:prstGeom>
        </p:spPr>
        <p:txBody>
          <a:bodyPr anchorCtr="0" anchor="t" bIns="133000" lIns="133000" spcFirstLastPara="1" rIns="133000" wrap="square" tIns="133000"/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2014" y="1693927"/>
            <a:ext cx="4645500" cy="5021400"/>
          </a:xfrm>
          <a:prstGeom prst="rect">
            <a:avLst/>
          </a:prstGeom>
        </p:spPr>
        <p:txBody>
          <a:bodyPr anchorCtr="0" anchor="t" bIns="133000" lIns="133000" spcFirstLastPara="1" rIns="133000" wrap="square" tIns="133000"/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>
              <a:spcBef>
                <a:spcPts val="23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23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2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23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23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23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23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2300"/>
              </a:spcBef>
              <a:spcAft>
                <a:spcPts val="23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12433" y="1693927"/>
            <a:ext cx="4645500" cy="5021400"/>
          </a:xfrm>
          <a:prstGeom prst="rect">
            <a:avLst/>
          </a:prstGeom>
        </p:spPr>
        <p:txBody>
          <a:bodyPr anchorCtr="0" anchor="t" bIns="133000" lIns="133000" spcFirstLastPara="1" rIns="133000" wrap="square" tIns="133000"/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>
              <a:spcBef>
                <a:spcPts val="23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23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2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23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23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23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23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2300"/>
              </a:spcBef>
              <a:spcAft>
                <a:spcPts val="23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2014" y="654105"/>
            <a:ext cx="9895800" cy="841800"/>
          </a:xfrm>
          <a:prstGeom prst="rect">
            <a:avLst/>
          </a:prstGeom>
        </p:spPr>
        <p:txBody>
          <a:bodyPr anchorCtr="0" anchor="t" bIns="133000" lIns="133000" spcFirstLastPara="1" rIns="133000" wrap="square" tIns="133000"/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2014" y="816630"/>
            <a:ext cx="3261300" cy="1110900"/>
          </a:xfrm>
          <a:prstGeom prst="rect">
            <a:avLst/>
          </a:prstGeom>
        </p:spPr>
        <p:txBody>
          <a:bodyPr anchorCtr="0" anchor="b" bIns="133000" lIns="133000" spcFirstLastPara="1" rIns="133000" wrap="square" tIns="13300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2014" y="2042457"/>
            <a:ext cx="3261300" cy="4673100"/>
          </a:xfrm>
          <a:prstGeom prst="rect">
            <a:avLst/>
          </a:prstGeom>
        </p:spPr>
        <p:txBody>
          <a:bodyPr anchorCtr="0" anchor="t" bIns="133000" lIns="133000" spcFirstLastPara="1" rIns="133000" wrap="square" tIns="133000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>
              <a:spcBef>
                <a:spcPts val="23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23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2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23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23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23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23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2300"/>
              </a:spcBef>
              <a:spcAft>
                <a:spcPts val="23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69385" y="661638"/>
            <a:ext cx="7395600" cy="60126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/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10000" y="-184"/>
            <a:ext cx="5310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33000" lIns="133000" spcFirstLastPara="1" rIns="133000" wrap="square" tIns="133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08356" y="1812541"/>
            <a:ext cx="4698000" cy="2178600"/>
          </a:xfrm>
          <a:prstGeom prst="rect">
            <a:avLst/>
          </a:prstGeom>
        </p:spPr>
        <p:txBody>
          <a:bodyPr anchorCtr="0" anchor="b" bIns="133000" lIns="133000" spcFirstLastPara="1" rIns="133000" wrap="square" tIns="133000"/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08356" y="4120005"/>
            <a:ext cx="4698000" cy="1815300"/>
          </a:xfrm>
          <a:prstGeom prst="rect">
            <a:avLst/>
          </a:prstGeom>
        </p:spPr>
        <p:txBody>
          <a:bodyPr anchorCtr="0" anchor="t" bIns="133000" lIns="133000" spcFirstLastPara="1" rIns="133000" wrap="square" tIns="1330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36821" y="1064257"/>
            <a:ext cx="4456500" cy="54312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/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1pPr>
            <a:lvl2pPr indent="-355600" lvl="1" marL="9144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2014" y="6218168"/>
            <a:ext cx="6967200" cy="8895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2014" y="654105"/>
            <a:ext cx="98958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33000" lIns="133000" spcFirstLastPara="1" rIns="133000" wrap="square" tIns="13300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2014" y="1693927"/>
            <a:ext cx="98958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33000" lIns="133000" spcFirstLastPara="1" rIns="133000" wrap="square" tIns="133000"/>
          <a:lstStyle>
            <a:lvl1pPr indent="-393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●"/>
              <a:defRPr sz="2600">
                <a:solidFill>
                  <a:schemeClr val="dk2"/>
                </a:solidFill>
              </a:defRPr>
            </a:lvl1pPr>
            <a:lvl2pPr indent="-355600" lvl="1" marL="9144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indent="-355600" lvl="2" marL="1371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indent="-355600" lvl="3" marL="18288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indent="-355600" lvl="4" marL="22860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indent="-355600" lvl="5" marL="27432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indent="-355600" lvl="6" marL="32004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indent="-355600" lvl="7" marL="3657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indent="-355600" lvl="8" marL="4114800">
              <a:lnSpc>
                <a:spcPct val="115000"/>
              </a:lnSpc>
              <a:spcBef>
                <a:spcPts val="2300"/>
              </a:spcBef>
              <a:spcAft>
                <a:spcPts val="230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840059" y="6854072"/>
            <a:ext cx="6372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33000" lIns="133000" spcFirstLastPara="1" rIns="133000" wrap="square" tIns="133000">
            <a:no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365850" y="5076250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324975" y="31674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161725" y="9275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306150" y="9275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5312425" y="9275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7244300" y="9275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9250575" y="9275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1236125" y="31674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274275" y="31674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5312425" y="31674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7318700" y="31674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1236125" y="54073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3274275" y="54073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223125" y="54073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7318700" y="54073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9027900" y="3056450"/>
            <a:ext cx="520800" cy="8787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372525" y="535500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370300" y="535500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4368075" y="535500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6365850" y="535500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8363625" y="535500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372525" y="2805863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2370300" y="2805863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4368075" y="2805863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365850" y="2805863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8363625" y="2805863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372525" y="5076250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2370300" y="5076250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4368075" y="5076250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8363625" y="5076250"/>
            <a:ext cx="1800600" cy="20364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6594950" y="54111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9250575" y="5443900"/>
            <a:ext cx="665100" cy="612600"/>
          </a:xfrm>
          <a:prstGeom prst="heart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6" name="Google Shape;86;p13"/>
          <p:cNvGraphicFramePr/>
          <p:nvPr/>
        </p:nvGraphicFramePr>
        <p:xfrm>
          <a:off x="267625" y="432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{A5F29289-D6A5-4B63-8B08-9C1BF74D3E26}</a:tableStyleId>
              </a:tblPr>
              <a:tblGrid>
                <a:gridCol w="2000300"/>
                <a:gridCol w="2000300"/>
                <a:gridCol w="2000300"/>
                <a:gridCol w="2000300"/>
                <a:gridCol w="2000300"/>
              </a:tblGrid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1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2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two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3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three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4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four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2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5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five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6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six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7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seven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8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eight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9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nine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10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2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J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Jack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Q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Queen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K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King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Joker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14"/>
          <p:cNvGrpSpPr/>
          <p:nvPr/>
        </p:nvGrpSpPr>
        <p:grpSpPr>
          <a:xfrm>
            <a:off x="372525" y="535500"/>
            <a:ext cx="9791700" cy="6577150"/>
            <a:chOff x="372525" y="535500"/>
            <a:chExt cx="9791700" cy="6577150"/>
          </a:xfrm>
        </p:grpSpPr>
        <p:sp>
          <p:nvSpPr>
            <p:cNvPr id="92" name="Google Shape;92;p14"/>
            <p:cNvSpPr/>
            <p:nvPr/>
          </p:nvSpPr>
          <p:spPr>
            <a:xfrm>
              <a:off x="372525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2370300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4368075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6365850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8363625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372525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2370300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4368075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6365850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4"/>
            <p:cNvSpPr/>
            <p:nvPr/>
          </p:nvSpPr>
          <p:spPr>
            <a:xfrm>
              <a:off x="8363625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372525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4"/>
            <p:cNvSpPr/>
            <p:nvPr/>
          </p:nvSpPr>
          <p:spPr>
            <a:xfrm>
              <a:off x="2370300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4368075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6365850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8363625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Google Shape;107;p14"/>
          <p:cNvSpPr/>
          <p:nvPr/>
        </p:nvSpPr>
        <p:spPr>
          <a:xfrm>
            <a:off x="9324975" y="31674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1161725" y="9275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3306150" y="9275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5312425" y="9275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7244300" y="9275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9250575" y="9275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1236125" y="31674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3274275" y="31674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312425" y="31674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7318700" y="31674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1236125" y="54073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4"/>
          <p:cNvSpPr/>
          <p:nvPr/>
        </p:nvSpPr>
        <p:spPr>
          <a:xfrm>
            <a:off x="3274275" y="54073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4"/>
          <p:cNvSpPr/>
          <p:nvPr/>
        </p:nvSpPr>
        <p:spPr>
          <a:xfrm>
            <a:off x="5223125" y="54073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4"/>
          <p:cNvSpPr/>
          <p:nvPr/>
        </p:nvSpPr>
        <p:spPr>
          <a:xfrm>
            <a:off x="9027900" y="3056450"/>
            <a:ext cx="520800" cy="8787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21" name="Google Shape;121;p14"/>
          <p:cNvGraphicFramePr/>
          <p:nvPr/>
        </p:nvGraphicFramePr>
        <p:xfrm>
          <a:off x="267625" y="432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{A5F29289-D6A5-4B63-8B08-9C1BF74D3E26}</a:tableStyleId>
              </a:tblPr>
              <a:tblGrid>
                <a:gridCol w="2000300"/>
                <a:gridCol w="2000300"/>
                <a:gridCol w="2000300"/>
                <a:gridCol w="2000300"/>
                <a:gridCol w="2000300"/>
              </a:tblGrid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1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diamonds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2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two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3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three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4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four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2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5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five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6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six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7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seven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8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eight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9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nine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10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2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J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Jack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Q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Queen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rgbClr val="FF0000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K</a:t>
                      </a:r>
                      <a:endParaRPr b="1" sz="10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King</a:t>
                      </a:r>
                      <a:endParaRPr b="1" sz="1800">
                        <a:solidFill>
                          <a:srgbClr val="FF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solidFill>
                            <a:srgbClr val="FF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diamonds</a:t>
                      </a:r>
                      <a:endParaRPr b="1" sz="9600">
                        <a:solidFill>
                          <a:srgbClr val="FF0000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2" name="Google Shape;122;p14"/>
          <p:cNvSpPr/>
          <p:nvPr/>
        </p:nvSpPr>
        <p:spPr>
          <a:xfrm>
            <a:off x="7318700" y="5407300"/>
            <a:ext cx="665100" cy="612600"/>
          </a:xfrm>
          <a:prstGeom prst="diamond">
            <a:avLst/>
          </a:prstGeom>
          <a:solidFill>
            <a:srgbClr val="FFD5DA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15"/>
          <p:cNvGrpSpPr/>
          <p:nvPr/>
        </p:nvGrpSpPr>
        <p:grpSpPr>
          <a:xfrm>
            <a:off x="372525" y="535500"/>
            <a:ext cx="9791700" cy="6577150"/>
            <a:chOff x="372525" y="535500"/>
            <a:chExt cx="9791700" cy="6577150"/>
          </a:xfrm>
        </p:grpSpPr>
        <p:sp>
          <p:nvSpPr>
            <p:cNvPr id="128" name="Google Shape;128;p15"/>
            <p:cNvSpPr/>
            <p:nvPr/>
          </p:nvSpPr>
          <p:spPr>
            <a:xfrm>
              <a:off x="372525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2370300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4368075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6365850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8363625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372525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2370300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4368075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6365850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8363625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372525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2370300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4368075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6365850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8363625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Google Shape;143;p15"/>
          <p:cNvSpPr/>
          <p:nvPr/>
        </p:nvSpPr>
        <p:spPr>
          <a:xfrm rot="-600479">
            <a:off x="1822994" y="2040267"/>
            <a:ext cx="10358" cy="19186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-852787" y="1643063"/>
            <a:ext cx="53700" cy="42900"/>
          </a:xfrm>
          <a:prstGeom prst="ellipse">
            <a:avLst/>
          </a:prstGeom>
          <a:solidFill>
            <a:schemeClr val="lt2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-916188" y="1102488"/>
            <a:ext cx="265575" cy="345075"/>
          </a:xfrm>
          <a:custGeom>
            <a:rect b="b" l="l" r="r" t="t"/>
            <a:pathLst>
              <a:path extrusionOk="0" h="13803" w="10623">
                <a:moveTo>
                  <a:pt x="10623" y="0"/>
                </a:moveTo>
                <a:cubicBezTo>
                  <a:pt x="8393" y="5345"/>
                  <a:pt x="-812" y="8079"/>
                  <a:pt x="71" y="13803"/>
                </a:cubicBez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Google Shape;146;p15"/>
          <p:cNvSpPr/>
          <p:nvPr/>
        </p:nvSpPr>
        <p:spPr>
          <a:xfrm>
            <a:off x="-914412" y="1447563"/>
            <a:ext cx="225450" cy="97600"/>
          </a:xfrm>
          <a:custGeom>
            <a:rect b="b" l="l" r="r" t="t"/>
            <a:pathLst>
              <a:path extrusionOk="0" h="3904" w="9018">
                <a:moveTo>
                  <a:pt x="0" y="0"/>
                </a:moveTo>
                <a:cubicBezTo>
                  <a:pt x="246" y="3222"/>
                  <a:pt x="5952" y="4580"/>
                  <a:pt x="9018" y="3559"/>
                </a:cubicBez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Google Shape;147;p15"/>
          <p:cNvSpPr/>
          <p:nvPr/>
        </p:nvSpPr>
        <p:spPr>
          <a:xfrm>
            <a:off x="-742637" y="1534988"/>
            <a:ext cx="53675" cy="96625"/>
          </a:xfrm>
          <a:custGeom>
            <a:rect b="b" l="l" r="r" t="t"/>
            <a:pathLst>
              <a:path extrusionOk="0" h="3865" w="2147">
                <a:moveTo>
                  <a:pt x="2147" y="0"/>
                </a:moveTo>
                <a:cubicBezTo>
                  <a:pt x="2147" y="1474"/>
                  <a:pt x="1244" y="3074"/>
                  <a:pt x="0" y="3865"/>
                </a:cubicBez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Google Shape;148;p15"/>
          <p:cNvSpPr/>
          <p:nvPr/>
        </p:nvSpPr>
        <p:spPr>
          <a:xfrm>
            <a:off x="-820587" y="1629263"/>
            <a:ext cx="79775" cy="13800"/>
          </a:xfrm>
          <a:custGeom>
            <a:rect b="b" l="l" r="r" t="t"/>
            <a:pathLst>
              <a:path extrusionOk="0" h="552" w="3191">
                <a:moveTo>
                  <a:pt x="3191" y="0"/>
                </a:moveTo>
                <a:cubicBezTo>
                  <a:pt x="2167" y="341"/>
                  <a:pt x="1076" y="468"/>
                  <a:pt x="0" y="552"/>
                </a:cubicBezTo>
              </a:path>
            </a:pathLst>
          </a:cu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149" name="Google Shape;149;p15"/>
          <p:cNvCxnSpPr>
            <a:stCxn id="144" idx="4"/>
          </p:cNvCxnSpPr>
          <p:nvPr/>
        </p:nvCxnSpPr>
        <p:spPr>
          <a:xfrm flipH="1" rot="10800000">
            <a:off x="-825937" y="1684463"/>
            <a:ext cx="181800" cy="15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0" name="Google Shape;150;p15"/>
          <p:cNvSpPr/>
          <p:nvPr/>
        </p:nvSpPr>
        <p:spPr>
          <a:xfrm rot="2486896">
            <a:off x="-716202" y="1508370"/>
            <a:ext cx="61637" cy="54611"/>
          </a:xfrm>
          <a:prstGeom prst="triangle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1" name="Google Shape;151;p15"/>
          <p:cNvCxnSpPr/>
          <p:nvPr/>
        </p:nvCxnSpPr>
        <p:spPr>
          <a:xfrm>
            <a:off x="-826987" y="1664525"/>
            <a:ext cx="1839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2" name="Google Shape;152;p15"/>
          <p:cNvSpPr/>
          <p:nvPr/>
        </p:nvSpPr>
        <p:spPr>
          <a:xfrm flipH="1">
            <a:off x="-836637" y="1656875"/>
            <a:ext cx="69900" cy="13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5"/>
          <p:cNvSpPr/>
          <p:nvPr/>
        </p:nvSpPr>
        <p:spPr>
          <a:xfrm flipH="1">
            <a:off x="-810712" y="1656875"/>
            <a:ext cx="69900" cy="13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5"/>
          <p:cNvSpPr/>
          <p:nvPr/>
        </p:nvSpPr>
        <p:spPr>
          <a:xfrm>
            <a:off x="-928112" y="1420075"/>
            <a:ext cx="22800" cy="429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5" name="Google Shape;155;p15"/>
          <p:cNvGrpSpPr/>
          <p:nvPr/>
        </p:nvGrpSpPr>
        <p:grpSpPr>
          <a:xfrm>
            <a:off x="-606225" y="1031875"/>
            <a:ext cx="273100" cy="583475"/>
            <a:chOff x="-660450" y="1102475"/>
            <a:chExt cx="273100" cy="583475"/>
          </a:xfrm>
        </p:grpSpPr>
        <p:sp>
          <p:nvSpPr>
            <p:cNvPr id="156" name="Google Shape;156;p15"/>
            <p:cNvSpPr/>
            <p:nvPr/>
          </p:nvSpPr>
          <p:spPr>
            <a:xfrm flipH="1">
              <a:off x="-504450" y="1643050"/>
              <a:ext cx="53700" cy="42900"/>
            </a:xfrm>
            <a:prstGeom prst="ellipse">
              <a:avLst/>
            </a:prstGeom>
            <a:solidFill>
              <a:schemeClr val="lt2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5"/>
            <p:cNvSpPr/>
            <p:nvPr/>
          </p:nvSpPr>
          <p:spPr>
            <a:xfrm flipH="1">
              <a:off x="-652925" y="1102475"/>
              <a:ext cx="265575" cy="345075"/>
            </a:xfrm>
            <a:custGeom>
              <a:rect b="b" l="l" r="r" t="t"/>
              <a:pathLst>
                <a:path extrusionOk="0" h="13803" w="10623">
                  <a:moveTo>
                    <a:pt x="10623" y="0"/>
                  </a:moveTo>
                  <a:cubicBezTo>
                    <a:pt x="8393" y="5345"/>
                    <a:pt x="-812" y="8079"/>
                    <a:pt x="71" y="13803"/>
                  </a:cubicBezTo>
                </a:path>
              </a:pathLst>
            </a:cu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58" name="Google Shape;158;p15"/>
            <p:cNvSpPr/>
            <p:nvPr/>
          </p:nvSpPr>
          <p:spPr>
            <a:xfrm flipH="1">
              <a:off x="-614575" y="1447550"/>
              <a:ext cx="225450" cy="97600"/>
            </a:xfrm>
            <a:custGeom>
              <a:rect b="b" l="l" r="r" t="t"/>
              <a:pathLst>
                <a:path extrusionOk="0" h="3904" w="9018">
                  <a:moveTo>
                    <a:pt x="0" y="0"/>
                  </a:moveTo>
                  <a:cubicBezTo>
                    <a:pt x="246" y="3222"/>
                    <a:pt x="5952" y="4580"/>
                    <a:pt x="9018" y="3559"/>
                  </a:cubicBezTo>
                </a:path>
              </a:pathLst>
            </a:cu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sp>
        <p:cxnSp>
          <p:nvCxnSpPr>
            <p:cNvPr id="159" name="Google Shape;159;p15"/>
            <p:cNvCxnSpPr>
              <a:stCxn id="156" idx="4"/>
            </p:cNvCxnSpPr>
            <p:nvPr/>
          </p:nvCxnSpPr>
          <p:spPr>
            <a:xfrm rot="10800000">
              <a:off x="-659400" y="1684450"/>
              <a:ext cx="181800" cy="1500"/>
            </a:xfrm>
            <a:prstGeom prst="straightConnector1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0" name="Google Shape;160;p15"/>
            <p:cNvSpPr/>
            <p:nvPr/>
          </p:nvSpPr>
          <p:spPr>
            <a:xfrm flipH="1" rot="-2471156">
              <a:off x="-532687" y="1618514"/>
              <a:ext cx="19134" cy="30818"/>
            </a:xfrm>
            <a:prstGeom prst="triangle">
              <a:avLst>
                <a:gd fmla="val 50000" name="adj"/>
              </a:avLst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61" name="Google Shape;161;p15"/>
            <p:cNvCxnSpPr/>
            <p:nvPr/>
          </p:nvCxnSpPr>
          <p:spPr>
            <a:xfrm rot="10800000">
              <a:off x="-660450" y="1664513"/>
              <a:ext cx="183900" cy="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2" name="Google Shape;162;p15"/>
            <p:cNvSpPr/>
            <p:nvPr/>
          </p:nvSpPr>
          <p:spPr>
            <a:xfrm>
              <a:off x="-536800" y="1656863"/>
              <a:ext cx="69900" cy="13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-562725" y="1656863"/>
              <a:ext cx="69900" cy="13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5"/>
            <p:cNvSpPr/>
            <p:nvPr/>
          </p:nvSpPr>
          <p:spPr>
            <a:xfrm>
              <a:off x="-562200" y="1533925"/>
              <a:ext cx="80925" cy="104850"/>
            </a:xfrm>
            <a:custGeom>
              <a:rect b="b" l="l" r="r" t="t"/>
              <a:pathLst>
                <a:path extrusionOk="0" h="4194" w="3237">
                  <a:moveTo>
                    <a:pt x="3237" y="4194"/>
                  </a:moveTo>
                  <a:cubicBezTo>
                    <a:pt x="1768" y="3213"/>
                    <a:pt x="0" y="1766"/>
                    <a:pt x="0" y="0"/>
                  </a:cubicBezTo>
                </a:path>
              </a:pathLst>
            </a:custGeom>
            <a:noFill/>
            <a:ln cap="flat" cmpd="sng" w="381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65" name="Google Shape;165;p15"/>
            <p:cNvSpPr/>
            <p:nvPr/>
          </p:nvSpPr>
          <p:spPr>
            <a:xfrm flipH="1" rot="-2471156">
              <a:off x="-536208" y="1635514"/>
              <a:ext cx="25512" cy="17215"/>
            </a:xfrm>
            <a:prstGeom prst="triangle">
              <a:avLst>
                <a:gd fmla="val 50000" name="adj"/>
              </a:avLst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5"/>
            <p:cNvSpPr/>
            <p:nvPr/>
          </p:nvSpPr>
          <p:spPr>
            <a:xfrm rot="656211">
              <a:off x="-646768" y="1495132"/>
              <a:ext cx="63249" cy="714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7" name="Google Shape;167;p15"/>
          <p:cNvGrpSpPr/>
          <p:nvPr/>
        </p:nvGrpSpPr>
        <p:grpSpPr>
          <a:xfrm>
            <a:off x="1301325" y="919700"/>
            <a:ext cx="534700" cy="620400"/>
            <a:chOff x="-766725" y="1721200"/>
            <a:chExt cx="534700" cy="620400"/>
          </a:xfrm>
        </p:grpSpPr>
        <p:sp>
          <p:nvSpPr>
            <p:cNvPr id="168" name="Google Shape;168;p15"/>
            <p:cNvSpPr/>
            <p:nvPr/>
          </p:nvSpPr>
          <p:spPr>
            <a:xfrm>
              <a:off x="-544387" y="1721200"/>
              <a:ext cx="89700" cy="69300"/>
            </a:xfrm>
            <a:prstGeom prst="triangle">
              <a:avLst>
                <a:gd fmla="val 49108" name="adj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9" name="Google Shape;169;p15"/>
            <p:cNvGrpSpPr/>
            <p:nvPr/>
          </p:nvGrpSpPr>
          <p:grpSpPr>
            <a:xfrm>
              <a:off x="-505125" y="1758113"/>
              <a:ext cx="273100" cy="583475"/>
              <a:chOff x="-660450" y="1102475"/>
              <a:chExt cx="273100" cy="583475"/>
            </a:xfrm>
          </p:grpSpPr>
          <p:sp>
            <p:nvSpPr>
              <p:cNvPr id="170" name="Google Shape;170;p15"/>
              <p:cNvSpPr/>
              <p:nvPr/>
            </p:nvSpPr>
            <p:spPr>
              <a:xfrm flipH="1">
                <a:off x="-504450" y="1643050"/>
                <a:ext cx="53700" cy="42900"/>
              </a:xfrm>
              <a:prstGeom prst="ellipse">
                <a:avLst/>
              </a:prstGeom>
              <a:solidFill>
                <a:schemeClr val="lt2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 flipH="1">
                <a:off x="-652925" y="1102475"/>
                <a:ext cx="265575" cy="345075"/>
              </a:xfrm>
              <a:custGeom>
                <a:rect b="b" l="l" r="r" t="t"/>
                <a:pathLst>
                  <a:path extrusionOk="0" h="13803" w="10623">
                    <a:moveTo>
                      <a:pt x="10623" y="0"/>
                    </a:moveTo>
                    <a:cubicBezTo>
                      <a:pt x="8393" y="5345"/>
                      <a:pt x="-812" y="8079"/>
                      <a:pt x="71" y="13803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72" name="Google Shape;172;p15"/>
              <p:cNvSpPr/>
              <p:nvPr/>
            </p:nvSpPr>
            <p:spPr>
              <a:xfrm flipH="1">
                <a:off x="-614575" y="1447550"/>
                <a:ext cx="225450" cy="97600"/>
              </a:xfrm>
              <a:custGeom>
                <a:rect b="b" l="l" r="r" t="t"/>
                <a:pathLst>
                  <a:path extrusionOk="0" h="3904" w="9018">
                    <a:moveTo>
                      <a:pt x="0" y="0"/>
                    </a:moveTo>
                    <a:cubicBezTo>
                      <a:pt x="246" y="3222"/>
                      <a:pt x="5952" y="4580"/>
                      <a:pt x="9018" y="3559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cxnSp>
            <p:nvCxnSpPr>
              <p:cNvPr id="173" name="Google Shape;173;p15"/>
              <p:cNvCxnSpPr>
                <a:stCxn id="170" idx="4"/>
              </p:cNvCxnSpPr>
              <p:nvPr/>
            </p:nvCxnSpPr>
            <p:spPr>
              <a:xfrm rot="10800000">
                <a:off x="-659400" y="1684450"/>
                <a:ext cx="181800" cy="1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4" name="Google Shape;174;p15"/>
              <p:cNvSpPr/>
              <p:nvPr/>
            </p:nvSpPr>
            <p:spPr>
              <a:xfrm flipH="1" rot="-2471156">
                <a:off x="-532687" y="1618514"/>
                <a:ext cx="19134" cy="30818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75" name="Google Shape;175;p15"/>
              <p:cNvCxnSpPr/>
              <p:nvPr/>
            </p:nvCxnSpPr>
            <p:spPr>
              <a:xfrm rot="10800000">
                <a:off x="-660450" y="1664513"/>
                <a:ext cx="183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6" name="Google Shape;176;p15"/>
              <p:cNvSpPr/>
              <p:nvPr/>
            </p:nvSpPr>
            <p:spPr>
              <a:xfrm>
                <a:off x="-536800" y="1656863"/>
                <a:ext cx="69900" cy="13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5"/>
              <p:cNvSpPr/>
              <p:nvPr/>
            </p:nvSpPr>
            <p:spPr>
              <a:xfrm>
                <a:off x="-562725" y="1656863"/>
                <a:ext cx="69900" cy="13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5"/>
              <p:cNvSpPr/>
              <p:nvPr/>
            </p:nvSpPr>
            <p:spPr>
              <a:xfrm>
                <a:off x="-562200" y="1533925"/>
                <a:ext cx="80925" cy="104850"/>
              </a:xfrm>
              <a:custGeom>
                <a:rect b="b" l="l" r="r" t="t"/>
                <a:pathLst>
                  <a:path extrusionOk="0" h="4194" w="3237">
                    <a:moveTo>
                      <a:pt x="3237" y="4194"/>
                    </a:moveTo>
                    <a:cubicBezTo>
                      <a:pt x="1768" y="3213"/>
                      <a:pt x="0" y="1766"/>
                      <a:pt x="0" y="0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79" name="Google Shape;179;p15"/>
              <p:cNvSpPr/>
              <p:nvPr/>
            </p:nvSpPr>
            <p:spPr>
              <a:xfrm flipH="1" rot="-2471156">
                <a:off x="-536208" y="1635514"/>
                <a:ext cx="25512" cy="17215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5"/>
              <p:cNvSpPr/>
              <p:nvPr/>
            </p:nvSpPr>
            <p:spPr>
              <a:xfrm rot="656211">
                <a:off x="-646768" y="1495132"/>
                <a:ext cx="63249" cy="714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1" name="Google Shape;181;p15"/>
            <p:cNvGrpSpPr/>
            <p:nvPr/>
          </p:nvGrpSpPr>
          <p:grpSpPr>
            <a:xfrm flipH="1">
              <a:off x="-766725" y="1758125"/>
              <a:ext cx="273100" cy="583475"/>
              <a:chOff x="-660450" y="1102475"/>
              <a:chExt cx="273100" cy="583475"/>
            </a:xfrm>
          </p:grpSpPr>
          <p:sp>
            <p:nvSpPr>
              <p:cNvPr id="182" name="Google Shape;182;p15"/>
              <p:cNvSpPr/>
              <p:nvPr/>
            </p:nvSpPr>
            <p:spPr>
              <a:xfrm flipH="1">
                <a:off x="-504450" y="1643050"/>
                <a:ext cx="53700" cy="42900"/>
              </a:xfrm>
              <a:prstGeom prst="ellipse">
                <a:avLst/>
              </a:prstGeom>
              <a:solidFill>
                <a:schemeClr val="lt2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5"/>
              <p:cNvSpPr/>
              <p:nvPr/>
            </p:nvSpPr>
            <p:spPr>
              <a:xfrm flipH="1">
                <a:off x="-652925" y="1102475"/>
                <a:ext cx="265575" cy="345075"/>
              </a:xfrm>
              <a:custGeom>
                <a:rect b="b" l="l" r="r" t="t"/>
                <a:pathLst>
                  <a:path extrusionOk="0" h="13803" w="10623">
                    <a:moveTo>
                      <a:pt x="10623" y="0"/>
                    </a:moveTo>
                    <a:cubicBezTo>
                      <a:pt x="8393" y="5345"/>
                      <a:pt x="-812" y="8079"/>
                      <a:pt x="71" y="13803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84" name="Google Shape;184;p15"/>
              <p:cNvSpPr/>
              <p:nvPr/>
            </p:nvSpPr>
            <p:spPr>
              <a:xfrm flipH="1">
                <a:off x="-614575" y="1447550"/>
                <a:ext cx="225450" cy="97600"/>
              </a:xfrm>
              <a:custGeom>
                <a:rect b="b" l="l" r="r" t="t"/>
                <a:pathLst>
                  <a:path extrusionOk="0" h="3904" w="9018">
                    <a:moveTo>
                      <a:pt x="0" y="0"/>
                    </a:moveTo>
                    <a:cubicBezTo>
                      <a:pt x="246" y="3222"/>
                      <a:pt x="5952" y="4580"/>
                      <a:pt x="9018" y="3559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cxnSp>
            <p:nvCxnSpPr>
              <p:cNvPr id="185" name="Google Shape;185;p15"/>
              <p:cNvCxnSpPr>
                <a:stCxn id="182" idx="4"/>
              </p:cNvCxnSpPr>
              <p:nvPr/>
            </p:nvCxnSpPr>
            <p:spPr>
              <a:xfrm rot="10800000">
                <a:off x="-659400" y="1684450"/>
                <a:ext cx="181800" cy="1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6" name="Google Shape;186;p15"/>
              <p:cNvSpPr/>
              <p:nvPr/>
            </p:nvSpPr>
            <p:spPr>
              <a:xfrm flipH="1" rot="-2471156">
                <a:off x="-532687" y="1618514"/>
                <a:ext cx="19134" cy="30818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87" name="Google Shape;187;p15"/>
              <p:cNvCxnSpPr/>
              <p:nvPr/>
            </p:nvCxnSpPr>
            <p:spPr>
              <a:xfrm rot="10800000">
                <a:off x="-660450" y="1664513"/>
                <a:ext cx="183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8" name="Google Shape;188;p15"/>
              <p:cNvSpPr/>
              <p:nvPr/>
            </p:nvSpPr>
            <p:spPr>
              <a:xfrm>
                <a:off x="-536800" y="1656863"/>
                <a:ext cx="69900" cy="13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15"/>
              <p:cNvSpPr/>
              <p:nvPr/>
            </p:nvSpPr>
            <p:spPr>
              <a:xfrm>
                <a:off x="-562725" y="1656863"/>
                <a:ext cx="69900" cy="13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15"/>
              <p:cNvSpPr/>
              <p:nvPr/>
            </p:nvSpPr>
            <p:spPr>
              <a:xfrm>
                <a:off x="-562200" y="1533925"/>
                <a:ext cx="80925" cy="104850"/>
              </a:xfrm>
              <a:custGeom>
                <a:rect b="b" l="l" r="r" t="t"/>
                <a:pathLst>
                  <a:path extrusionOk="0" h="4194" w="3237">
                    <a:moveTo>
                      <a:pt x="3237" y="4194"/>
                    </a:moveTo>
                    <a:cubicBezTo>
                      <a:pt x="1768" y="3213"/>
                      <a:pt x="0" y="1766"/>
                      <a:pt x="0" y="0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91" name="Google Shape;191;p15"/>
              <p:cNvSpPr/>
              <p:nvPr/>
            </p:nvSpPr>
            <p:spPr>
              <a:xfrm flipH="1" rot="-2471156">
                <a:off x="-536208" y="1635514"/>
                <a:ext cx="25512" cy="17215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5"/>
              <p:cNvSpPr/>
              <p:nvPr/>
            </p:nvSpPr>
            <p:spPr>
              <a:xfrm rot="656211">
                <a:off x="-646768" y="1495132"/>
                <a:ext cx="63249" cy="714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3" name="Google Shape;193;p15"/>
            <p:cNvSpPr/>
            <p:nvPr/>
          </p:nvSpPr>
          <p:spPr>
            <a:xfrm rot="-1653169">
              <a:off x="-677284" y="2300498"/>
              <a:ext cx="38913" cy="206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5"/>
            <p:cNvSpPr/>
            <p:nvPr/>
          </p:nvSpPr>
          <p:spPr>
            <a:xfrm rot="-1653169">
              <a:off x="-654659" y="2300498"/>
              <a:ext cx="38913" cy="206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5"/>
            <p:cNvSpPr/>
            <p:nvPr/>
          </p:nvSpPr>
          <p:spPr>
            <a:xfrm rot="1534637">
              <a:off x="-361182" y="2300492"/>
              <a:ext cx="38913" cy="206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5"/>
            <p:cNvSpPr/>
            <p:nvPr/>
          </p:nvSpPr>
          <p:spPr>
            <a:xfrm rot="-1653169">
              <a:off x="-379634" y="2300498"/>
              <a:ext cx="38913" cy="206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97" name="Google Shape;197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1131650" y="8924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1207625" y="31583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1207625" y="53761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3245762" y="53761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3245762" y="31583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3254637" y="8924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5283912" y="31583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5267975" y="54242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7290187" y="31583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7290187" y="53761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7290187" y="8924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5272412" y="8924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9233550" y="8924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9307950" y="3158325"/>
            <a:ext cx="722125" cy="67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5"/>
          <p:cNvSpPr/>
          <p:nvPr/>
        </p:nvSpPr>
        <p:spPr>
          <a:xfrm>
            <a:off x="9027900" y="3056450"/>
            <a:ext cx="520800" cy="8787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2" name="Google Shape;212;p15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6493600" y="53761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15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9296462" y="5376125"/>
            <a:ext cx="722125" cy="674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4" name="Google Shape;214;p15"/>
          <p:cNvGraphicFramePr/>
          <p:nvPr/>
        </p:nvGraphicFramePr>
        <p:xfrm>
          <a:off x="267625" y="432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{A5F29289-D6A5-4B63-8B08-9C1BF74D3E26}</a:tableStyleId>
              </a:tblPr>
              <a:tblGrid>
                <a:gridCol w="2000300"/>
                <a:gridCol w="2000300"/>
                <a:gridCol w="2000300"/>
                <a:gridCol w="2000300"/>
                <a:gridCol w="2000300"/>
              </a:tblGrid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1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2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two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3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three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4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four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2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5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five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6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six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7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seven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8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eight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9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nine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10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2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J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Jack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Q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Queen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K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King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spades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Joker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16"/>
          <p:cNvGrpSpPr/>
          <p:nvPr/>
        </p:nvGrpSpPr>
        <p:grpSpPr>
          <a:xfrm>
            <a:off x="372525" y="535500"/>
            <a:ext cx="9791700" cy="6577150"/>
            <a:chOff x="372525" y="535500"/>
            <a:chExt cx="9791700" cy="6577150"/>
          </a:xfrm>
        </p:grpSpPr>
        <p:sp>
          <p:nvSpPr>
            <p:cNvPr id="220" name="Google Shape;220;p16"/>
            <p:cNvSpPr/>
            <p:nvPr/>
          </p:nvSpPr>
          <p:spPr>
            <a:xfrm>
              <a:off x="372525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6"/>
            <p:cNvSpPr/>
            <p:nvPr/>
          </p:nvSpPr>
          <p:spPr>
            <a:xfrm>
              <a:off x="2370300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6"/>
            <p:cNvSpPr/>
            <p:nvPr/>
          </p:nvSpPr>
          <p:spPr>
            <a:xfrm>
              <a:off x="4368075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6"/>
            <p:cNvSpPr/>
            <p:nvPr/>
          </p:nvSpPr>
          <p:spPr>
            <a:xfrm>
              <a:off x="6365850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6"/>
            <p:cNvSpPr/>
            <p:nvPr/>
          </p:nvSpPr>
          <p:spPr>
            <a:xfrm>
              <a:off x="8363625" y="53550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6"/>
            <p:cNvSpPr/>
            <p:nvPr/>
          </p:nvSpPr>
          <p:spPr>
            <a:xfrm>
              <a:off x="372525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6"/>
            <p:cNvSpPr/>
            <p:nvPr/>
          </p:nvSpPr>
          <p:spPr>
            <a:xfrm>
              <a:off x="2370300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6"/>
            <p:cNvSpPr/>
            <p:nvPr/>
          </p:nvSpPr>
          <p:spPr>
            <a:xfrm>
              <a:off x="4368075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6365850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8363625" y="2805863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6"/>
            <p:cNvSpPr/>
            <p:nvPr/>
          </p:nvSpPr>
          <p:spPr>
            <a:xfrm>
              <a:off x="372525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2370300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4368075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6"/>
            <p:cNvSpPr/>
            <p:nvPr/>
          </p:nvSpPr>
          <p:spPr>
            <a:xfrm>
              <a:off x="6365850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6"/>
            <p:cNvSpPr/>
            <p:nvPr/>
          </p:nvSpPr>
          <p:spPr>
            <a:xfrm>
              <a:off x="8363625" y="5076250"/>
              <a:ext cx="1800600" cy="20364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35" name="Google Shape;235;p16"/>
          <p:cNvSpPr/>
          <p:nvPr/>
        </p:nvSpPr>
        <p:spPr>
          <a:xfrm rot="-600479">
            <a:off x="1822994" y="2040267"/>
            <a:ext cx="10358" cy="19186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6" name="Google Shape;236;p16"/>
          <p:cNvGrpSpPr/>
          <p:nvPr/>
        </p:nvGrpSpPr>
        <p:grpSpPr>
          <a:xfrm>
            <a:off x="1301325" y="919700"/>
            <a:ext cx="534700" cy="620400"/>
            <a:chOff x="-766725" y="1721200"/>
            <a:chExt cx="534700" cy="620400"/>
          </a:xfrm>
        </p:grpSpPr>
        <p:sp>
          <p:nvSpPr>
            <p:cNvPr id="237" name="Google Shape;237;p16"/>
            <p:cNvSpPr/>
            <p:nvPr/>
          </p:nvSpPr>
          <p:spPr>
            <a:xfrm>
              <a:off x="-544387" y="1721200"/>
              <a:ext cx="89700" cy="69300"/>
            </a:xfrm>
            <a:prstGeom prst="triangle">
              <a:avLst>
                <a:gd fmla="val 49108" name="adj"/>
              </a:avLst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38" name="Google Shape;238;p16"/>
            <p:cNvGrpSpPr/>
            <p:nvPr/>
          </p:nvGrpSpPr>
          <p:grpSpPr>
            <a:xfrm>
              <a:off x="-505125" y="1758113"/>
              <a:ext cx="273100" cy="583475"/>
              <a:chOff x="-660450" y="1102475"/>
              <a:chExt cx="273100" cy="583475"/>
            </a:xfrm>
          </p:grpSpPr>
          <p:sp>
            <p:nvSpPr>
              <p:cNvPr id="239" name="Google Shape;239;p16"/>
              <p:cNvSpPr/>
              <p:nvPr/>
            </p:nvSpPr>
            <p:spPr>
              <a:xfrm flipH="1">
                <a:off x="-504450" y="1643050"/>
                <a:ext cx="53700" cy="42900"/>
              </a:xfrm>
              <a:prstGeom prst="ellipse">
                <a:avLst/>
              </a:prstGeom>
              <a:solidFill>
                <a:schemeClr val="lt2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16"/>
              <p:cNvSpPr/>
              <p:nvPr/>
            </p:nvSpPr>
            <p:spPr>
              <a:xfrm flipH="1">
                <a:off x="-652925" y="1102475"/>
                <a:ext cx="265575" cy="345075"/>
              </a:xfrm>
              <a:custGeom>
                <a:rect b="b" l="l" r="r" t="t"/>
                <a:pathLst>
                  <a:path extrusionOk="0" h="13803" w="10623">
                    <a:moveTo>
                      <a:pt x="10623" y="0"/>
                    </a:moveTo>
                    <a:cubicBezTo>
                      <a:pt x="8393" y="5345"/>
                      <a:pt x="-812" y="8079"/>
                      <a:pt x="71" y="13803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241" name="Google Shape;241;p16"/>
              <p:cNvSpPr/>
              <p:nvPr/>
            </p:nvSpPr>
            <p:spPr>
              <a:xfrm flipH="1">
                <a:off x="-614575" y="1447550"/>
                <a:ext cx="225450" cy="97600"/>
              </a:xfrm>
              <a:custGeom>
                <a:rect b="b" l="l" r="r" t="t"/>
                <a:pathLst>
                  <a:path extrusionOk="0" h="3904" w="9018">
                    <a:moveTo>
                      <a:pt x="0" y="0"/>
                    </a:moveTo>
                    <a:cubicBezTo>
                      <a:pt x="246" y="3222"/>
                      <a:pt x="5952" y="4580"/>
                      <a:pt x="9018" y="3559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cxnSp>
            <p:nvCxnSpPr>
              <p:cNvPr id="242" name="Google Shape;242;p16"/>
              <p:cNvCxnSpPr>
                <a:stCxn id="239" idx="4"/>
              </p:cNvCxnSpPr>
              <p:nvPr/>
            </p:nvCxnSpPr>
            <p:spPr>
              <a:xfrm rot="10800000">
                <a:off x="-659400" y="1684450"/>
                <a:ext cx="181800" cy="1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3" name="Google Shape;243;p16"/>
              <p:cNvSpPr/>
              <p:nvPr/>
            </p:nvSpPr>
            <p:spPr>
              <a:xfrm flipH="1" rot="-2471156">
                <a:off x="-532687" y="1618514"/>
                <a:ext cx="19134" cy="30818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44" name="Google Shape;244;p16"/>
              <p:cNvCxnSpPr/>
              <p:nvPr/>
            </p:nvCxnSpPr>
            <p:spPr>
              <a:xfrm rot="10800000">
                <a:off x="-660450" y="1664513"/>
                <a:ext cx="183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5" name="Google Shape;245;p16"/>
              <p:cNvSpPr/>
              <p:nvPr/>
            </p:nvSpPr>
            <p:spPr>
              <a:xfrm>
                <a:off x="-536800" y="1656863"/>
                <a:ext cx="69900" cy="13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6"/>
              <p:cNvSpPr/>
              <p:nvPr/>
            </p:nvSpPr>
            <p:spPr>
              <a:xfrm>
                <a:off x="-562725" y="1656863"/>
                <a:ext cx="69900" cy="13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6"/>
              <p:cNvSpPr/>
              <p:nvPr/>
            </p:nvSpPr>
            <p:spPr>
              <a:xfrm>
                <a:off x="-562200" y="1533925"/>
                <a:ext cx="80925" cy="104850"/>
              </a:xfrm>
              <a:custGeom>
                <a:rect b="b" l="l" r="r" t="t"/>
                <a:pathLst>
                  <a:path extrusionOk="0" h="4194" w="3237">
                    <a:moveTo>
                      <a:pt x="3237" y="4194"/>
                    </a:moveTo>
                    <a:cubicBezTo>
                      <a:pt x="1768" y="3213"/>
                      <a:pt x="0" y="1766"/>
                      <a:pt x="0" y="0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248" name="Google Shape;248;p16"/>
              <p:cNvSpPr/>
              <p:nvPr/>
            </p:nvSpPr>
            <p:spPr>
              <a:xfrm flipH="1" rot="-2471156">
                <a:off x="-536208" y="1635514"/>
                <a:ext cx="25512" cy="17215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6"/>
              <p:cNvSpPr/>
              <p:nvPr/>
            </p:nvSpPr>
            <p:spPr>
              <a:xfrm rot="656211">
                <a:off x="-646768" y="1495132"/>
                <a:ext cx="63249" cy="714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0" name="Google Shape;250;p16"/>
            <p:cNvGrpSpPr/>
            <p:nvPr/>
          </p:nvGrpSpPr>
          <p:grpSpPr>
            <a:xfrm flipH="1">
              <a:off x="-766725" y="1758125"/>
              <a:ext cx="273100" cy="583475"/>
              <a:chOff x="-660450" y="1102475"/>
              <a:chExt cx="273100" cy="583475"/>
            </a:xfrm>
          </p:grpSpPr>
          <p:sp>
            <p:nvSpPr>
              <p:cNvPr id="251" name="Google Shape;251;p16"/>
              <p:cNvSpPr/>
              <p:nvPr/>
            </p:nvSpPr>
            <p:spPr>
              <a:xfrm flipH="1">
                <a:off x="-504450" y="1643050"/>
                <a:ext cx="53700" cy="42900"/>
              </a:xfrm>
              <a:prstGeom prst="ellipse">
                <a:avLst/>
              </a:prstGeom>
              <a:solidFill>
                <a:schemeClr val="lt2"/>
              </a:solidFill>
              <a:ln cap="flat" cmpd="sng" w="381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6"/>
              <p:cNvSpPr/>
              <p:nvPr/>
            </p:nvSpPr>
            <p:spPr>
              <a:xfrm flipH="1">
                <a:off x="-652925" y="1102475"/>
                <a:ext cx="265575" cy="345075"/>
              </a:xfrm>
              <a:custGeom>
                <a:rect b="b" l="l" r="r" t="t"/>
                <a:pathLst>
                  <a:path extrusionOk="0" h="13803" w="10623">
                    <a:moveTo>
                      <a:pt x="10623" y="0"/>
                    </a:moveTo>
                    <a:cubicBezTo>
                      <a:pt x="8393" y="5345"/>
                      <a:pt x="-812" y="8079"/>
                      <a:pt x="71" y="13803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253" name="Google Shape;253;p16"/>
              <p:cNvSpPr/>
              <p:nvPr/>
            </p:nvSpPr>
            <p:spPr>
              <a:xfrm flipH="1">
                <a:off x="-614575" y="1447550"/>
                <a:ext cx="225450" cy="97600"/>
              </a:xfrm>
              <a:custGeom>
                <a:rect b="b" l="l" r="r" t="t"/>
                <a:pathLst>
                  <a:path extrusionOk="0" h="3904" w="9018">
                    <a:moveTo>
                      <a:pt x="0" y="0"/>
                    </a:moveTo>
                    <a:cubicBezTo>
                      <a:pt x="246" y="3222"/>
                      <a:pt x="5952" y="4580"/>
                      <a:pt x="9018" y="3559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cxnSp>
            <p:nvCxnSpPr>
              <p:cNvPr id="254" name="Google Shape;254;p16"/>
              <p:cNvCxnSpPr>
                <a:stCxn id="251" idx="4"/>
              </p:cNvCxnSpPr>
              <p:nvPr/>
            </p:nvCxnSpPr>
            <p:spPr>
              <a:xfrm rot="10800000">
                <a:off x="-659400" y="1684450"/>
                <a:ext cx="181800" cy="150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5" name="Google Shape;255;p16"/>
              <p:cNvSpPr/>
              <p:nvPr/>
            </p:nvSpPr>
            <p:spPr>
              <a:xfrm flipH="1" rot="-2471156">
                <a:off x="-532687" y="1618514"/>
                <a:ext cx="19134" cy="30818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56" name="Google Shape;256;p16"/>
              <p:cNvCxnSpPr/>
              <p:nvPr/>
            </p:nvCxnSpPr>
            <p:spPr>
              <a:xfrm rot="10800000">
                <a:off x="-660450" y="1664513"/>
                <a:ext cx="183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FFFF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7" name="Google Shape;257;p16"/>
              <p:cNvSpPr/>
              <p:nvPr/>
            </p:nvSpPr>
            <p:spPr>
              <a:xfrm>
                <a:off x="-536800" y="1656863"/>
                <a:ext cx="69900" cy="13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6"/>
              <p:cNvSpPr/>
              <p:nvPr/>
            </p:nvSpPr>
            <p:spPr>
              <a:xfrm>
                <a:off x="-562725" y="1656863"/>
                <a:ext cx="69900" cy="138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" name="Google Shape;259;p16"/>
              <p:cNvSpPr/>
              <p:nvPr/>
            </p:nvSpPr>
            <p:spPr>
              <a:xfrm>
                <a:off x="-562200" y="1533925"/>
                <a:ext cx="80925" cy="104850"/>
              </a:xfrm>
              <a:custGeom>
                <a:rect b="b" l="l" r="r" t="t"/>
                <a:pathLst>
                  <a:path extrusionOk="0" h="4194" w="3237">
                    <a:moveTo>
                      <a:pt x="3237" y="4194"/>
                    </a:moveTo>
                    <a:cubicBezTo>
                      <a:pt x="1768" y="3213"/>
                      <a:pt x="0" y="1766"/>
                      <a:pt x="0" y="0"/>
                    </a:cubicBezTo>
                  </a:path>
                </a:pathLst>
              </a:custGeom>
              <a:noFill/>
              <a:ln cap="flat" cmpd="sng" w="38100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260" name="Google Shape;260;p16"/>
              <p:cNvSpPr/>
              <p:nvPr/>
            </p:nvSpPr>
            <p:spPr>
              <a:xfrm flipH="1" rot="-2471156">
                <a:off x="-536208" y="1635514"/>
                <a:ext cx="25512" cy="17215"/>
              </a:xfrm>
              <a:prstGeom prst="triangle">
                <a:avLst>
                  <a:gd fmla="val 50000" name="adj"/>
                </a:avLst>
              </a:prstGeom>
              <a:solidFill>
                <a:srgbClr val="FFFFFF"/>
              </a:solidFill>
              <a:ln cap="flat" cmpd="sng" w="9525">
                <a:solidFill>
                  <a:srgbClr val="FFFFF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6"/>
              <p:cNvSpPr/>
              <p:nvPr/>
            </p:nvSpPr>
            <p:spPr>
              <a:xfrm rot="656211">
                <a:off x="-646768" y="1495132"/>
                <a:ext cx="63249" cy="714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62" name="Google Shape;262;p16"/>
            <p:cNvSpPr/>
            <p:nvPr/>
          </p:nvSpPr>
          <p:spPr>
            <a:xfrm rot="-1653169">
              <a:off x="-677284" y="2300498"/>
              <a:ext cx="38913" cy="206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6"/>
            <p:cNvSpPr/>
            <p:nvPr/>
          </p:nvSpPr>
          <p:spPr>
            <a:xfrm rot="-1653169">
              <a:off x="-654659" y="2300498"/>
              <a:ext cx="38913" cy="206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6"/>
            <p:cNvSpPr/>
            <p:nvPr/>
          </p:nvSpPr>
          <p:spPr>
            <a:xfrm rot="1534637">
              <a:off x="-361182" y="2300492"/>
              <a:ext cx="38913" cy="206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6"/>
            <p:cNvSpPr/>
            <p:nvPr/>
          </p:nvSpPr>
          <p:spPr>
            <a:xfrm rot="-1653169">
              <a:off x="-379634" y="2300498"/>
              <a:ext cx="38913" cy="206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66" name="Google Shape;266;p16"/>
          <p:cNvPicPr preferRelativeResize="0"/>
          <p:nvPr/>
        </p:nvPicPr>
        <p:blipFill rotWithShape="1">
          <a:blip r:embed="rId3">
            <a:alphaModFix/>
          </a:blip>
          <a:srcRect b="16575" l="15717" r="15525" t="9883"/>
          <a:stretch/>
        </p:blipFill>
        <p:spPr>
          <a:xfrm>
            <a:off x="1131650" y="892425"/>
            <a:ext cx="722125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1131625" y="8924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1207600" y="31583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1207600" y="53761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3318550" y="8924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3318550" y="31583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3318550" y="53761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5304363" y="8924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5304363" y="31583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5304363" y="53761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7306163" y="3158325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9275975" y="937563"/>
            <a:ext cx="722150" cy="67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9275975" y="3158325"/>
            <a:ext cx="722150" cy="67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16"/>
          <p:cNvSpPr/>
          <p:nvPr/>
        </p:nvSpPr>
        <p:spPr>
          <a:xfrm>
            <a:off x="9027900" y="3056450"/>
            <a:ext cx="520800" cy="8787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0" name="Google Shape;280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7290175" y="892425"/>
            <a:ext cx="722150" cy="674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81" name="Google Shape;281;p16"/>
          <p:cNvGraphicFramePr/>
          <p:nvPr/>
        </p:nvGraphicFramePr>
        <p:xfrm>
          <a:off x="267625" y="432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{A5F29289-D6A5-4B63-8B08-9C1BF74D3E26}</a:tableStyleId>
              </a:tblPr>
              <a:tblGrid>
                <a:gridCol w="2000300"/>
                <a:gridCol w="2000300"/>
                <a:gridCol w="2000300"/>
                <a:gridCol w="2000300"/>
                <a:gridCol w="2000300"/>
              </a:tblGrid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1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2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two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3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three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4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four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2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5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five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6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six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7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seven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8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eight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9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nine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48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10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2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J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Jack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</a:t>
                      </a: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Q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Queen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K</a:t>
                      </a:r>
                      <a:endParaRPr b="1"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King</a:t>
                      </a:r>
                      <a:endParaRPr b="1"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</a:t>
                      </a:r>
                      <a:r>
                        <a:rPr lang="en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clubs</a:t>
                      </a:r>
                      <a:endParaRPr b="1" sz="9600"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82" name="Google Shape;282;p16"/>
          <p:cNvPicPr preferRelativeResize="0"/>
          <p:nvPr/>
        </p:nvPicPr>
        <p:blipFill rotWithShape="1">
          <a:blip r:embed="rId4">
            <a:alphaModFix/>
          </a:blip>
          <a:srcRect b="16309" l="11466" r="11164" t="9758"/>
          <a:stretch/>
        </p:blipFill>
        <p:spPr>
          <a:xfrm>
            <a:off x="7290200" y="5376125"/>
            <a:ext cx="722150" cy="67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" name="Google Shape;287;p17"/>
          <p:cNvGraphicFramePr/>
          <p:nvPr/>
        </p:nvGraphicFramePr>
        <p:xfrm>
          <a:off x="267625" y="432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{A5F29289-D6A5-4B63-8B08-9C1BF74D3E26}</a:tableStyleId>
              </a:tblPr>
              <a:tblGrid>
                <a:gridCol w="2000300"/>
                <a:gridCol w="2000300"/>
                <a:gridCol w="2000300"/>
                <a:gridCol w="2000300"/>
                <a:gridCol w="2000300"/>
              </a:tblGrid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1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2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two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3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three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4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four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5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five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chemeClr val="dk1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6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six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chemeClr val="dk1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7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seven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chemeClr val="dk1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8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eight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chemeClr val="dk1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9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nine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chemeClr val="dk1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10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chemeClr val="dk1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0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J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Jack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chemeClr val="dk1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Q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Queen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chemeClr val="dk1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600">
                          <a:solidFill>
                            <a:schemeClr val="dk1"/>
                          </a:solidFill>
                          <a:latin typeface="Londrina Outline"/>
                          <a:ea typeface="Londrina Outline"/>
                          <a:cs typeface="Londrina Outline"/>
                          <a:sym typeface="Londrina Outline"/>
                        </a:rPr>
                        <a:t> K</a:t>
                      </a:r>
                      <a:endParaRPr b="1" sz="10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King</a:t>
                      </a:r>
                      <a:endParaRPr b="1" sz="180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of hearts</a:t>
                      </a:r>
                      <a:endParaRPr b="1" sz="9600">
                        <a:solidFill>
                          <a:schemeClr val="dk1"/>
                        </a:solidFill>
                        <a:latin typeface="Londrina Outline"/>
                        <a:ea typeface="Londrina Outline"/>
                        <a:cs typeface="Londrina Outline"/>
                        <a:sym typeface="Londrina Outlin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88" name="Google Shape;288;p17"/>
          <p:cNvSpPr/>
          <p:nvPr/>
        </p:nvSpPr>
        <p:spPr>
          <a:xfrm>
            <a:off x="1236125" y="927500"/>
            <a:ext cx="665100" cy="612600"/>
          </a:xfrm>
          <a:prstGeom prst="heart">
            <a:avLst/>
          </a:prstGeom>
          <a:solidFill>
            <a:schemeClr val="lt2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7"/>
          <p:cNvSpPr/>
          <p:nvPr/>
        </p:nvSpPr>
        <p:spPr>
          <a:xfrm>
            <a:off x="3367825" y="927500"/>
            <a:ext cx="665100" cy="612600"/>
          </a:xfrm>
          <a:prstGeom prst="heart">
            <a:avLst/>
          </a:prstGeom>
          <a:solidFill>
            <a:schemeClr val="lt2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7"/>
          <p:cNvSpPr/>
          <p:nvPr/>
        </p:nvSpPr>
        <p:spPr>
          <a:xfrm>
            <a:off x="5395350" y="927500"/>
            <a:ext cx="665100" cy="612600"/>
          </a:xfrm>
          <a:prstGeom prst="heart">
            <a:avLst/>
          </a:prstGeom>
          <a:solidFill>
            <a:schemeClr val="lt2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