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9" r:id="rId6"/>
  </p:sldIdLst>
  <p:sldSz cx="7559675" cy="10691813"/>
  <p:notesSz cx="6886575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331E38-8338-4D6C-B565-62E9D9AE0DB0}" v="107" dt="2023-07-18T05:11:33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19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06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04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90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71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01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73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83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67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6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2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47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228C-C1ED-4BA9-8A70-DC4B0944C774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19C4A-8E55-41FA-BB7A-F1D5C6A76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30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表 42">
            <a:extLst>
              <a:ext uri="{FF2B5EF4-FFF2-40B4-BE49-F238E27FC236}">
                <a16:creationId xmlns:a16="http://schemas.microsoft.com/office/drawing/2014/main" id="{CB533B00-5555-4E9F-9EB5-F752EAB5C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976368"/>
              </p:ext>
            </p:extLst>
          </p:nvPr>
        </p:nvGraphicFramePr>
        <p:xfrm>
          <a:off x="155641" y="97274"/>
          <a:ext cx="7248392" cy="10497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098">
                  <a:extLst>
                    <a:ext uri="{9D8B030D-6E8A-4147-A177-3AD203B41FA5}">
                      <a16:colId xmlns:a16="http://schemas.microsoft.com/office/drawing/2014/main" val="4254859059"/>
                    </a:ext>
                  </a:extLst>
                </a:gridCol>
                <a:gridCol w="1812098">
                  <a:extLst>
                    <a:ext uri="{9D8B030D-6E8A-4147-A177-3AD203B41FA5}">
                      <a16:colId xmlns:a16="http://schemas.microsoft.com/office/drawing/2014/main" val="1952670893"/>
                    </a:ext>
                  </a:extLst>
                </a:gridCol>
                <a:gridCol w="1812098">
                  <a:extLst>
                    <a:ext uri="{9D8B030D-6E8A-4147-A177-3AD203B41FA5}">
                      <a16:colId xmlns:a16="http://schemas.microsoft.com/office/drawing/2014/main" val="1336629695"/>
                    </a:ext>
                  </a:extLst>
                </a:gridCol>
                <a:gridCol w="1812098">
                  <a:extLst>
                    <a:ext uri="{9D8B030D-6E8A-4147-A177-3AD203B41FA5}">
                      <a16:colId xmlns:a16="http://schemas.microsoft.com/office/drawing/2014/main" val="1708296479"/>
                    </a:ext>
                  </a:extLst>
                </a:gridCol>
              </a:tblGrid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毎</a:t>
                      </a:r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I am ____ the soccer club.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I am _______ Texas, USA. 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出身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住んでいる</a:t>
                      </a:r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511408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７月１日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December 3rd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勉強する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3367512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野球選手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watch a movie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kitchen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interested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449337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知っている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時々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来る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212844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____ you tired?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______ food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do you like?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far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二十二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38207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いくつ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ニュース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use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I can _______ the piano.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162266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I’m thirsty.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queen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神社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I ______ a dog.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飼っています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229112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I ______ to go shopping. (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好き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日本語の言葉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英語を話し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073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79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表 42">
            <a:extLst>
              <a:ext uri="{FF2B5EF4-FFF2-40B4-BE49-F238E27FC236}">
                <a16:creationId xmlns:a16="http://schemas.microsoft.com/office/drawing/2014/main" id="{CB533B00-5555-4E9F-9EB5-F752EAB5C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857576"/>
              </p:ext>
            </p:extLst>
          </p:nvPr>
        </p:nvGraphicFramePr>
        <p:xfrm>
          <a:off x="155641" y="97274"/>
          <a:ext cx="7248392" cy="10497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098">
                  <a:extLst>
                    <a:ext uri="{9D8B030D-6E8A-4147-A177-3AD203B41FA5}">
                      <a16:colId xmlns:a16="http://schemas.microsoft.com/office/drawing/2014/main" val="4254859059"/>
                    </a:ext>
                  </a:extLst>
                </a:gridCol>
                <a:gridCol w="1812098">
                  <a:extLst>
                    <a:ext uri="{9D8B030D-6E8A-4147-A177-3AD203B41FA5}">
                      <a16:colId xmlns:a16="http://schemas.microsoft.com/office/drawing/2014/main" val="1952670893"/>
                    </a:ext>
                  </a:extLst>
                </a:gridCol>
                <a:gridCol w="1812098">
                  <a:extLst>
                    <a:ext uri="{9D8B030D-6E8A-4147-A177-3AD203B41FA5}">
                      <a16:colId xmlns:a16="http://schemas.microsoft.com/office/drawing/2014/main" val="1336629695"/>
                    </a:ext>
                  </a:extLst>
                </a:gridCol>
                <a:gridCol w="1812098">
                  <a:extLst>
                    <a:ext uri="{9D8B030D-6E8A-4147-A177-3AD203B41FA5}">
                      <a16:colId xmlns:a16="http://schemas.microsoft.com/office/drawing/2014/main" val="1708296479"/>
                    </a:ext>
                  </a:extLst>
                </a:gridCol>
              </a:tblGrid>
              <a:tr h="1312158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live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from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in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every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511408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study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１２月３日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July 1</a:t>
                      </a:r>
                      <a:r>
                        <a:rPr kumimoji="1" lang="en-US" altLang="ja-JP" sz="1800" b="1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 (first)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city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3367512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興味を持った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台所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映画を観る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baseball player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449337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come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sometimes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song(s)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know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212844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twenty-two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遠い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What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Are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38207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play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使う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news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how many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162266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have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>
                          <a:solidFill>
                            <a:schemeClr val="tx1"/>
                          </a:solidFill>
                        </a:rPr>
                        <a:t>shrine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女王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喉が渇いています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229112"/>
                  </a:ext>
                </a:extLst>
              </a:tr>
              <a:tr h="13121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hobby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speak English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Japanese words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like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073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69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23ef864-0be5-44fc-8ea3-18aac8e3e5e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DB524821C2CA541880A0353C640D4B2" ma:contentTypeVersion="16" ma:contentTypeDescription="新しいドキュメントを作成します。" ma:contentTypeScope="" ma:versionID="8c36f916dfaeb94e545a8967736f20e9">
  <xsd:schema xmlns:xsd="http://www.w3.org/2001/XMLSchema" xmlns:xs="http://www.w3.org/2001/XMLSchema" xmlns:p="http://schemas.microsoft.com/office/2006/metadata/properties" xmlns:ns3="79ae561a-3c5b-4f83-bfef-00f837335872" xmlns:ns4="723ef864-0be5-44fc-8ea3-18aac8e3e5ea" targetNamespace="http://schemas.microsoft.com/office/2006/metadata/properties" ma:root="true" ma:fieldsID="8e9230768bb8e163c31ba701562fc4f2" ns3:_="" ns4:_="">
    <xsd:import namespace="79ae561a-3c5b-4f83-bfef-00f837335872"/>
    <xsd:import namespace="723ef864-0be5-44fc-8ea3-18aac8e3e5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SearchPropertie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e561a-3c5b-4f83-bfef-00f83733587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ef864-0be5-44fc-8ea3-18aac8e3e5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FC1828-6194-4864-803C-CFA5440750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BC9A34-1B9A-4695-929B-5B13AE766D2C}">
  <ds:schemaRefs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79ae561a-3c5b-4f83-bfef-00f837335872"/>
    <ds:schemaRef ds:uri="http://schemas.microsoft.com/office/2006/documentManagement/types"/>
    <ds:schemaRef ds:uri="http://schemas.microsoft.com/office/infopath/2007/PartnerControls"/>
    <ds:schemaRef ds:uri="723ef864-0be5-44fc-8ea3-18aac8e3e5ea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C062647-52DB-436A-A370-8AE25EF462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e561a-3c5b-4f83-bfef-00f837335872"/>
    <ds:schemaRef ds:uri="723ef864-0be5-44fc-8ea3-18aac8e3e5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6424</TotalTime>
  <Words>173</Words>
  <Application>Microsoft Office PowerPoint</Application>
  <PresentationFormat>ユーザー設定</PresentationFormat>
  <Paragraphs>99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舞子中(舞子中学校)</dc:creator>
  <cp:lastModifiedBy>ＡＬＴ　舞子中(舞子中学校)</cp:lastModifiedBy>
  <cp:revision>7</cp:revision>
  <cp:lastPrinted>2023-07-18T05:14:05Z</cp:lastPrinted>
  <dcterms:created xsi:type="dcterms:W3CDTF">2022-09-29T05:18:56Z</dcterms:created>
  <dcterms:modified xsi:type="dcterms:W3CDTF">2024-02-13T07:41:54Z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0x0101004DB524821C2CA541880A0353C640D4B2</vt:lpwstr>
  </property>
</Properties>
</file>