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58" r:id="rId3"/>
    <p:sldId id="259" r:id="rId4"/>
    <p:sldId id="260" r:id="rId5"/>
    <p:sldId id="262" r:id="rId6"/>
    <p:sldId id="261" r:id="rId7"/>
    <p:sldId id="263" r:id="rId8"/>
    <p:sldId id="264" r:id="rId9"/>
    <p:sldId id="265" r:id="rId10"/>
    <p:sldId id="256" r:id="rId11"/>
  </p:sldIdLst>
  <p:sldSz cx="12801600" cy="9601200" type="A3"/>
  <p:notesSz cx="10018713" cy="68881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49726" autoAdjust="0"/>
  </p:normalViewPr>
  <p:slideViewPr>
    <p:cSldViewPr snapToGrid="0">
      <p:cViewPr varScale="1">
        <p:scale>
          <a:sx n="26" d="100"/>
          <a:sy n="26" d="100"/>
        </p:scale>
        <p:origin x="191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41813" cy="3460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75313" y="0"/>
            <a:ext cx="4341812" cy="346075"/>
          </a:xfrm>
          <a:prstGeom prst="rect">
            <a:avLst/>
          </a:prstGeom>
        </p:spPr>
        <p:txBody>
          <a:bodyPr vert="horz" lIns="91440" tIns="45720" rIns="91440" bIns="45720" rtlCol="0"/>
          <a:lstStyle>
            <a:lvl1pPr algn="r">
              <a:defRPr sz="1200"/>
            </a:lvl1pPr>
          </a:lstStyle>
          <a:p>
            <a:fld id="{650B0223-1746-4574-B41A-A3516659BB77}" type="datetimeFigureOut">
              <a:rPr kumimoji="1" lang="ja-JP" altLang="en-US" smtClean="0"/>
              <a:t>2023/11/21</a:t>
            </a:fld>
            <a:endParaRPr kumimoji="1" lang="ja-JP" altLang="en-US"/>
          </a:p>
        </p:txBody>
      </p:sp>
      <p:sp>
        <p:nvSpPr>
          <p:cNvPr id="4" name="スライド イメージ プレースホルダー 3"/>
          <p:cNvSpPr>
            <a:spLocks noGrp="1" noRot="1" noChangeAspect="1"/>
          </p:cNvSpPr>
          <p:nvPr>
            <p:ph type="sldImg" idx="2"/>
          </p:nvPr>
        </p:nvSpPr>
        <p:spPr>
          <a:xfrm>
            <a:off x="3459163" y="860425"/>
            <a:ext cx="3100387" cy="232568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1001713" y="3314700"/>
            <a:ext cx="8015287" cy="27130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542088"/>
            <a:ext cx="4341813" cy="3460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75313" y="6542088"/>
            <a:ext cx="4341812" cy="346075"/>
          </a:xfrm>
          <a:prstGeom prst="rect">
            <a:avLst/>
          </a:prstGeom>
        </p:spPr>
        <p:txBody>
          <a:bodyPr vert="horz" lIns="91440" tIns="45720" rIns="91440" bIns="45720" rtlCol="0" anchor="b"/>
          <a:lstStyle>
            <a:lvl1pPr algn="r">
              <a:defRPr sz="1200"/>
            </a:lvl1pPr>
          </a:lstStyle>
          <a:p>
            <a:fld id="{BB5AC93E-1D00-4203-8B03-20E83CA5450E}" type="slidenum">
              <a:rPr kumimoji="1" lang="ja-JP" altLang="en-US" smtClean="0"/>
              <a:t>‹#›</a:t>
            </a:fld>
            <a:endParaRPr kumimoji="1" lang="ja-JP" altLang="en-US"/>
          </a:p>
        </p:txBody>
      </p:sp>
    </p:spTree>
    <p:extLst>
      <p:ext uri="{BB962C8B-B14F-4D97-AF65-F5344CB8AC3E}">
        <p14:creationId xmlns:p14="http://schemas.microsoft.com/office/powerpoint/2010/main" val="406497883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mtClean="0"/>
              <a:t>Before you</a:t>
            </a:r>
            <a:r>
              <a:rPr kumimoji="1" lang="en-US" altLang="ja-JP" baseline="0" smtClean="0"/>
              <a:t> ever start the powerpoint. Do this example with the JTE a couple of times:</a:t>
            </a:r>
          </a:p>
          <a:p>
            <a:r>
              <a:rPr kumimoji="1" lang="en-US" altLang="ja-JP" baseline="0" smtClean="0"/>
              <a:t>"Excuse me, could you tell me how to get to North Staton?"</a:t>
            </a:r>
          </a:p>
          <a:p>
            <a:r>
              <a:rPr kumimoji="1" lang="en-US" altLang="ja-JP" baseline="0" smtClean="0"/>
              <a:t>"Sure, take the blue line"</a:t>
            </a:r>
          </a:p>
          <a:p>
            <a:endParaRPr kumimoji="1" lang="en-US" altLang="ja-JP" baseline="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aseline="0" smtClean="0"/>
              <a:t>Then, open the powerpoint on this slide and ask them to repeat what you said. click to reveal each line. Then have them translate the sentence meaning and share with their neighbors [30-60 secs]</a:t>
            </a:r>
            <a:r>
              <a:rPr kumimoji="1" lang="en-US" altLang="ja-JP" baseline="0" smtClean="0"/>
              <a:t> then share with the JTE to see if they understand</a:t>
            </a:r>
            <a:endParaRPr kumimoji="1" lang="ja-JP" altLang="en-US" smtClean="0"/>
          </a:p>
          <a:p>
            <a:endParaRPr kumimoji="1" lang="en-US" altLang="ja-JP" baseline="0" smtClean="0"/>
          </a:p>
          <a:p>
            <a:endParaRPr kumimoji="1" lang="en-US" altLang="ja-JP" baseline="0" smtClean="0"/>
          </a:p>
        </p:txBody>
      </p:sp>
      <p:sp>
        <p:nvSpPr>
          <p:cNvPr id="4" name="スライド番号プレースホルダー 3"/>
          <p:cNvSpPr>
            <a:spLocks noGrp="1"/>
          </p:cNvSpPr>
          <p:nvPr>
            <p:ph type="sldNum" sz="quarter" idx="10"/>
          </p:nvPr>
        </p:nvSpPr>
        <p:spPr/>
        <p:txBody>
          <a:bodyPr/>
          <a:lstStyle/>
          <a:p>
            <a:fld id="{BB5AC93E-1D00-4203-8B03-20E83CA5450E}" type="slidenum">
              <a:rPr kumimoji="1" lang="ja-JP" altLang="en-US" smtClean="0"/>
              <a:t>1</a:t>
            </a:fld>
            <a:endParaRPr kumimoji="1" lang="ja-JP" altLang="en-US"/>
          </a:p>
        </p:txBody>
      </p:sp>
    </p:spTree>
    <p:extLst>
      <p:ext uri="{BB962C8B-B14F-4D97-AF65-F5344CB8AC3E}">
        <p14:creationId xmlns:p14="http://schemas.microsoft.com/office/powerpoint/2010/main" val="31819575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mtClean="0"/>
              <a:t>-Students</a:t>
            </a:r>
            <a:r>
              <a:rPr kumimoji="1" lang="en-US" altLang="ja-JP" baseline="0" smtClean="0"/>
              <a:t> will get in groups of 4-6 (enough so you and the JTE can have equal halves)</a:t>
            </a:r>
          </a:p>
          <a:p>
            <a:r>
              <a:rPr kumimoji="1" lang="en-US" altLang="ja-JP" baseline="0" smtClean="0"/>
              <a:t>-give a map to each group</a:t>
            </a:r>
          </a:p>
          <a:p>
            <a:r>
              <a:rPr kumimoji="1" lang="en-US" altLang="ja-JP" baseline="0" smtClean="0"/>
              <a:t>-Let them get familiar with the map layout</a:t>
            </a:r>
            <a:r>
              <a:rPr kumimoji="1" lang="ja-JP" altLang="en-US" baseline="0" smtClean="0"/>
              <a:t> </a:t>
            </a:r>
            <a:r>
              <a:rPr kumimoji="1" lang="en-US" altLang="ja-JP" baseline="0" smtClean="0"/>
              <a:t>and practice for 3 minutes or so</a:t>
            </a:r>
          </a:p>
          <a:p>
            <a:r>
              <a:rPr kumimoji="1" lang="en-US" altLang="ja-JP" baseline="0" smtClean="0"/>
              <a:t>-Explain to them that sometimes they will have to repeat sentence 1 in the worksheet as sentence 2 is to get to the final destination</a:t>
            </a:r>
          </a:p>
          <a:p>
            <a:endParaRPr kumimoji="1" lang="en-US" altLang="ja-JP" baseline="0" smtClean="0"/>
          </a:p>
          <a:p>
            <a:r>
              <a:rPr kumimoji="1" lang="en-US" altLang="ja-JP" baseline="0" smtClean="0"/>
              <a:t>-There will be a game. Divide the groups between yourself and the JTE (ie. JTE will get groups 1-3, you will get groups 4-6)</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aseline="0" smtClean="0"/>
              <a:t>-Point based race. 1st group in your half gets 3 points, 2nd gets 2, 3rd gets 1. </a:t>
            </a:r>
            <a:r>
              <a:rPr kumimoji="1" lang="en-US" altLang="ja-JP" baseline="0" smtClean="0"/>
              <a:t>1st group in JTE half gets 3, 2nd gets 2, third gets 1</a:t>
            </a:r>
          </a:p>
          <a:p>
            <a:endParaRPr kumimoji="1" lang="en-US" altLang="ja-JP" baseline="0" smtClean="0"/>
          </a:p>
          <a:p>
            <a:r>
              <a:rPr kumimoji="1" lang="en-US" altLang="ja-JP" baseline="0" smtClean="0"/>
              <a:t>-Decide a station you want to go to. "Could you tell me how to get to _____ station?"</a:t>
            </a:r>
          </a:p>
          <a:p>
            <a:r>
              <a:rPr kumimoji="1" lang="en-US" altLang="ja-JP" baseline="0" smtClean="0"/>
              <a:t>-Do 5-6 rounds and mark points on the board after each round. Tally up the points in the end and announce the overall winner</a:t>
            </a:r>
          </a:p>
        </p:txBody>
      </p:sp>
      <p:sp>
        <p:nvSpPr>
          <p:cNvPr id="4" name="スライド番号プレースホルダー 3"/>
          <p:cNvSpPr>
            <a:spLocks noGrp="1"/>
          </p:cNvSpPr>
          <p:nvPr>
            <p:ph type="sldNum" sz="quarter" idx="10"/>
          </p:nvPr>
        </p:nvSpPr>
        <p:spPr/>
        <p:txBody>
          <a:bodyPr/>
          <a:lstStyle/>
          <a:p>
            <a:fld id="{BB5AC93E-1D00-4203-8B03-20E83CA5450E}" type="slidenum">
              <a:rPr kumimoji="1" lang="ja-JP" altLang="en-US" smtClean="0"/>
              <a:t>10</a:t>
            </a:fld>
            <a:endParaRPr kumimoji="1" lang="ja-JP" altLang="en-US"/>
          </a:p>
        </p:txBody>
      </p:sp>
    </p:spTree>
    <p:extLst>
      <p:ext uri="{BB962C8B-B14F-4D97-AF65-F5344CB8AC3E}">
        <p14:creationId xmlns:p14="http://schemas.microsoft.com/office/powerpoint/2010/main" val="469928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mtClean="0"/>
              <a:t>Do the same for this as slide 2</a:t>
            </a:r>
            <a:endParaRPr kumimoji="1" lang="ja-JP" altLang="en-US"/>
          </a:p>
        </p:txBody>
      </p:sp>
      <p:sp>
        <p:nvSpPr>
          <p:cNvPr id="4" name="スライド番号プレースホルダー 3"/>
          <p:cNvSpPr>
            <a:spLocks noGrp="1"/>
          </p:cNvSpPr>
          <p:nvPr>
            <p:ph type="sldNum" sz="quarter" idx="10"/>
          </p:nvPr>
        </p:nvSpPr>
        <p:spPr/>
        <p:txBody>
          <a:bodyPr/>
          <a:lstStyle/>
          <a:p>
            <a:fld id="{BB5AC93E-1D00-4203-8B03-20E83CA5450E}" type="slidenum">
              <a:rPr kumimoji="1" lang="ja-JP" altLang="en-US" smtClean="0"/>
              <a:t>2</a:t>
            </a:fld>
            <a:endParaRPr kumimoji="1" lang="ja-JP" altLang="en-US"/>
          </a:p>
        </p:txBody>
      </p:sp>
    </p:spTree>
    <p:extLst>
      <p:ext uri="{BB962C8B-B14F-4D97-AF65-F5344CB8AC3E}">
        <p14:creationId xmlns:p14="http://schemas.microsoft.com/office/powerpoint/2010/main" val="865670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mtClean="0"/>
              <a:t>Now with a visual. Tell students we are at Pepper Station. Then</a:t>
            </a:r>
            <a:r>
              <a:rPr kumimoji="1" lang="en-US" altLang="ja-JP" baseline="0" smtClean="0"/>
              <a:t> ask them to say the line again</a:t>
            </a:r>
            <a:endParaRPr kumimoji="1" lang="ja-JP" altLang="en-US"/>
          </a:p>
        </p:txBody>
      </p:sp>
      <p:sp>
        <p:nvSpPr>
          <p:cNvPr id="4" name="スライド番号プレースホルダー 3"/>
          <p:cNvSpPr>
            <a:spLocks noGrp="1"/>
          </p:cNvSpPr>
          <p:nvPr>
            <p:ph type="sldNum" sz="quarter" idx="10"/>
          </p:nvPr>
        </p:nvSpPr>
        <p:spPr/>
        <p:txBody>
          <a:bodyPr/>
          <a:lstStyle/>
          <a:p>
            <a:fld id="{BB5AC93E-1D00-4203-8B03-20E83CA5450E}" type="slidenum">
              <a:rPr kumimoji="1" lang="ja-JP" altLang="en-US" smtClean="0"/>
              <a:t>3</a:t>
            </a:fld>
            <a:endParaRPr kumimoji="1" lang="ja-JP" altLang="en-US"/>
          </a:p>
        </p:txBody>
      </p:sp>
    </p:spTree>
    <p:extLst>
      <p:ext uri="{BB962C8B-B14F-4D97-AF65-F5344CB8AC3E}">
        <p14:creationId xmlns:p14="http://schemas.microsoft.com/office/powerpoint/2010/main" val="175077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mtClean="0"/>
              <a:t>Ask them to say the reply again</a:t>
            </a:r>
            <a:endParaRPr kumimoji="1" lang="ja-JP" altLang="en-US"/>
          </a:p>
        </p:txBody>
      </p:sp>
      <p:sp>
        <p:nvSpPr>
          <p:cNvPr id="4" name="スライド番号プレースホルダー 3"/>
          <p:cNvSpPr>
            <a:spLocks noGrp="1"/>
          </p:cNvSpPr>
          <p:nvPr>
            <p:ph type="sldNum" sz="quarter" idx="10"/>
          </p:nvPr>
        </p:nvSpPr>
        <p:spPr/>
        <p:txBody>
          <a:bodyPr/>
          <a:lstStyle/>
          <a:p>
            <a:fld id="{BB5AC93E-1D00-4203-8B03-20E83CA5450E}" type="slidenum">
              <a:rPr kumimoji="1" lang="ja-JP" altLang="en-US" smtClean="0"/>
              <a:t>4</a:t>
            </a:fld>
            <a:endParaRPr kumimoji="1" lang="ja-JP" altLang="en-US"/>
          </a:p>
        </p:txBody>
      </p:sp>
    </p:spTree>
    <p:extLst>
      <p:ext uri="{BB962C8B-B14F-4D97-AF65-F5344CB8AC3E}">
        <p14:creationId xmlns:p14="http://schemas.microsoft.com/office/powerpoint/2010/main" val="3990755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mtClean="0"/>
              <a:t>Now</a:t>
            </a:r>
            <a:r>
              <a:rPr kumimoji="1" lang="en-US" altLang="ja-JP" baseline="0" smtClean="0"/>
              <a:t> introduce this new sentence by clicking to ake it appear. After they glance at it, click again to do the bounce animation. Then ask students again to translate and share with their neighbors what the sentence means [30-60 secs] then share with the JTE to see if they understand</a:t>
            </a:r>
            <a:endParaRPr kumimoji="1" lang="ja-JP" altLang="en-US"/>
          </a:p>
        </p:txBody>
      </p:sp>
      <p:sp>
        <p:nvSpPr>
          <p:cNvPr id="4" name="スライド番号プレースホルダー 3"/>
          <p:cNvSpPr>
            <a:spLocks noGrp="1"/>
          </p:cNvSpPr>
          <p:nvPr>
            <p:ph type="sldNum" sz="quarter" idx="10"/>
          </p:nvPr>
        </p:nvSpPr>
        <p:spPr/>
        <p:txBody>
          <a:bodyPr/>
          <a:lstStyle/>
          <a:p>
            <a:fld id="{BB5AC93E-1D00-4203-8B03-20E83CA5450E}" type="slidenum">
              <a:rPr kumimoji="1" lang="ja-JP" altLang="en-US" smtClean="0"/>
              <a:t>5</a:t>
            </a:fld>
            <a:endParaRPr kumimoji="1" lang="ja-JP" altLang="en-US"/>
          </a:p>
        </p:txBody>
      </p:sp>
    </p:spTree>
    <p:extLst>
      <p:ext uri="{BB962C8B-B14F-4D97-AF65-F5344CB8AC3E}">
        <p14:creationId xmlns:p14="http://schemas.microsoft.com/office/powerpoint/2010/main" val="1254581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mtClean="0"/>
              <a:t>Now they will practice</a:t>
            </a:r>
            <a:r>
              <a:rPr kumimoji="1" lang="en-US" altLang="ja-JP" baseline="0" smtClean="0"/>
              <a:t> the first two sentences</a:t>
            </a:r>
            <a:endParaRPr kumimoji="1" lang="ja-JP" altLang="en-US"/>
          </a:p>
        </p:txBody>
      </p:sp>
      <p:sp>
        <p:nvSpPr>
          <p:cNvPr id="4" name="スライド番号プレースホルダー 3"/>
          <p:cNvSpPr>
            <a:spLocks noGrp="1"/>
          </p:cNvSpPr>
          <p:nvPr>
            <p:ph type="sldNum" sz="quarter" idx="10"/>
          </p:nvPr>
        </p:nvSpPr>
        <p:spPr/>
        <p:txBody>
          <a:bodyPr/>
          <a:lstStyle/>
          <a:p>
            <a:fld id="{BB5AC93E-1D00-4203-8B03-20E83CA5450E}" type="slidenum">
              <a:rPr kumimoji="1" lang="ja-JP" altLang="en-US" smtClean="0"/>
              <a:t>6</a:t>
            </a:fld>
            <a:endParaRPr kumimoji="1" lang="ja-JP" altLang="en-US"/>
          </a:p>
        </p:txBody>
      </p:sp>
    </p:spTree>
    <p:extLst>
      <p:ext uri="{BB962C8B-B14F-4D97-AF65-F5344CB8AC3E}">
        <p14:creationId xmlns:p14="http://schemas.microsoft.com/office/powerpoint/2010/main" val="15598053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mtClean="0"/>
              <a:t>Now they will practice the third sentence</a:t>
            </a:r>
            <a:endParaRPr kumimoji="1" lang="ja-JP" altLang="en-US"/>
          </a:p>
        </p:txBody>
      </p:sp>
      <p:sp>
        <p:nvSpPr>
          <p:cNvPr id="4" name="スライド番号プレースホルダー 3"/>
          <p:cNvSpPr>
            <a:spLocks noGrp="1"/>
          </p:cNvSpPr>
          <p:nvPr>
            <p:ph type="sldNum" sz="quarter" idx="10"/>
          </p:nvPr>
        </p:nvSpPr>
        <p:spPr/>
        <p:txBody>
          <a:bodyPr/>
          <a:lstStyle/>
          <a:p>
            <a:fld id="{BB5AC93E-1D00-4203-8B03-20E83CA5450E}" type="slidenum">
              <a:rPr kumimoji="1" lang="ja-JP" altLang="en-US" smtClean="0"/>
              <a:t>7</a:t>
            </a:fld>
            <a:endParaRPr kumimoji="1" lang="ja-JP" altLang="en-US"/>
          </a:p>
        </p:txBody>
      </p:sp>
    </p:spTree>
    <p:extLst>
      <p:ext uri="{BB962C8B-B14F-4D97-AF65-F5344CB8AC3E}">
        <p14:creationId xmlns:p14="http://schemas.microsoft.com/office/powerpoint/2010/main" val="321719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mtClean="0"/>
              <a:t>Now practice</a:t>
            </a:r>
            <a:r>
              <a:rPr kumimoji="1" lang="en-US" altLang="ja-JP" baseline="0" smtClean="0"/>
              <a:t> with no script</a:t>
            </a:r>
            <a:endParaRPr kumimoji="1" lang="ja-JP" altLang="en-US"/>
          </a:p>
        </p:txBody>
      </p:sp>
      <p:sp>
        <p:nvSpPr>
          <p:cNvPr id="4" name="スライド番号プレースホルダー 3"/>
          <p:cNvSpPr>
            <a:spLocks noGrp="1"/>
          </p:cNvSpPr>
          <p:nvPr>
            <p:ph type="sldNum" sz="quarter" idx="10"/>
          </p:nvPr>
        </p:nvSpPr>
        <p:spPr/>
        <p:txBody>
          <a:bodyPr/>
          <a:lstStyle/>
          <a:p>
            <a:fld id="{BB5AC93E-1D00-4203-8B03-20E83CA5450E}" type="slidenum">
              <a:rPr kumimoji="1" lang="ja-JP" altLang="en-US" smtClean="0"/>
              <a:t>8</a:t>
            </a:fld>
            <a:endParaRPr kumimoji="1" lang="ja-JP" altLang="en-US"/>
          </a:p>
        </p:txBody>
      </p:sp>
    </p:spTree>
    <p:extLst>
      <p:ext uri="{BB962C8B-B14F-4D97-AF65-F5344CB8AC3E}">
        <p14:creationId xmlns:p14="http://schemas.microsoft.com/office/powerpoint/2010/main" val="1219915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mtClean="0"/>
              <a:t>Now ask them to do this one (They</a:t>
            </a:r>
            <a:r>
              <a:rPr kumimoji="1" lang="en-US" altLang="ja-JP" baseline="0" smtClean="0"/>
              <a:t> will be confused and try their best). Make a comment about it and then hand out the worksheet and explain this scenario</a:t>
            </a:r>
            <a:endParaRPr kumimoji="1" lang="ja-JP" altLang="en-US"/>
          </a:p>
        </p:txBody>
      </p:sp>
      <p:sp>
        <p:nvSpPr>
          <p:cNvPr id="4" name="スライド番号プレースホルダー 3"/>
          <p:cNvSpPr>
            <a:spLocks noGrp="1"/>
          </p:cNvSpPr>
          <p:nvPr>
            <p:ph type="sldNum" sz="quarter" idx="10"/>
          </p:nvPr>
        </p:nvSpPr>
        <p:spPr/>
        <p:txBody>
          <a:bodyPr/>
          <a:lstStyle/>
          <a:p>
            <a:fld id="{BB5AC93E-1D00-4203-8B03-20E83CA5450E}" type="slidenum">
              <a:rPr kumimoji="1" lang="ja-JP" altLang="en-US" smtClean="0"/>
              <a:t>9</a:t>
            </a:fld>
            <a:endParaRPr kumimoji="1" lang="ja-JP" altLang="en-US"/>
          </a:p>
        </p:txBody>
      </p:sp>
    </p:spTree>
    <p:extLst>
      <p:ext uri="{BB962C8B-B14F-4D97-AF65-F5344CB8AC3E}">
        <p14:creationId xmlns:p14="http://schemas.microsoft.com/office/powerpoint/2010/main" val="3518094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5C960FF-85E9-4D16-90BD-47B3A4D8002C}" type="datetimeFigureOut">
              <a:rPr kumimoji="1" lang="ja-JP" altLang="en-US" smtClean="0"/>
              <a:t>2023/11/21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6CD1B4-DEAD-40EB-AEB9-C54E777957E6}" type="slidenum">
              <a:rPr kumimoji="1" lang="ja-JP" altLang="en-US" smtClean="0"/>
              <a:t>‹#›</a:t>
            </a:fld>
            <a:endParaRPr kumimoji="1" lang="ja-JP" altLang="en-US"/>
          </a:p>
        </p:txBody>
      </p:sp>
    </p:spTree>
    <p:extLst>
      <p:ext uri="{BB962C8B-B14F-4D97-AF65-F5344CB8AC3E}">
        <p14:creationId xmlns:p14="http://schemas.microsoft.com/office/powerpoint/2010/main" val="1595972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5C960FF-85E9-4D16-90BD-47B3A4D8002C}" type="datetimeFigureOut">
              <a:rPr kumimoji="1" lang="ja-JP" altLang="en-US" smtClean="0"/>
              <a:t>2023/11/21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6CD1B4-DEAD-40EB-AEB9-C54E777957E6}" type="slidenum">
              <a:rPr kumimoji="1" lang="ja-JP" altLang="en-US" smtClean="0"/>
              <a:t>‹#›</a:t>
            </a:fld>
            <a:endParaRPr kumimoji="1" lang="ja-JP" altLang="en-US"/>
          </a:p>
        </p:txBody>
      </p:sp>
    </p:spTree>
    <p:extLst>
      <p:ext uri="{BB962C8B-B14F-4D97-AF65-F5344CB8AC3E}">
        <p14:creationId xmlns:p14="http://schemas.microsoft.com/office/powerpoint/2010/main" val="2935555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5C960FF-85E9-4D16-90BD-47B3A4D8002C}" type="datetimeFigureOut">
              <a:rPr kumimoji="1" lang="ja-JP" altLang="en-US" smtClean="0"/>
              <a:t>2023/11/21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6CD1B4-DEAD-40EB-AEB9-C54E777957E6}" type="slidenum">
              <a:rPr kumimoji="1" lang="ja-JP" altLang="en-US" smtClean="0"/>
              <a:t>‹#›</a:t>
            </a:fld>
            <a:endParaRPr kumimoji="1" lang="ja-JP" altLang="en-US"/>
          </a:p>
        </p:txBody>
      </p:sp>
    </p:spTree>
    <p:extLst>
      <p:ext uri="{BB962C8B-B14F-4D97-AF65-F5344CB8AC3E}">
        <p14:creationId xmlns:p14="http://schemas.microsoft.com/office/powerpoint/2010/main" val="3634164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5C960FF-85E9-4D16-90BD-47B3A4D8002C}" type="datetimeFigureOut">
              <a:rPr kumimoji="1" lang="ja-JP" altLang="en-US" smtClean="0"/>
              <a:t>2023/11/21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6CD1B4-DEAD-40EB-AEB9-C54E777957E6}" type="slidenum">
              <a:rPr kumimoji="1" lang="ja-JP" altLang="en-US" smtClean="0"/>
              <a:t>‹#›</a:t>
            </a:fld>
            <a:endParaRPr kumimoji="1" lang="ja-JP" altLang="en-US"/>
          </a:p>
        </p:txBody>
      </p:sp>
    </p:spTree>
    <p:extLst>
      <p:ext uri="{BB962C8B-B14F-4D97-AF65-F5344CB8AC3E}">
        <p14:creationId xmlns:p14="http://schemas.microsoft.com/office/powerpoint/2010/main" val="4292247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5C960FF-85E9-4D16-90BD-47B3A4D8002C}" type="datetimeFigureOut">
              <a:rPr kumimoji="1" lang="ja-JP" altLang="en-US" smtClean="0"/>
              <a:t>2023/11/21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6CD1B4-DEAD-40EB-AEB9-C54E777957E6}" type="slidenum">
              <a:rPr kumimoji="1" lang="ja-JP" altLang="en-US" smtClean="0"/>
              <a:t>‹#›</a:t>
            </a:fld>
            <a:endParaRPr kumimoji="1" lang="ja-JP" altLang="en-US"/>
          </a:p>
        </p:txBody>
      </p:sp>
    </p:spTree>
    <p:extLst>
      <p:ext uri="{BB962C8B-B14F-4D97-AF65-F5344CB8AC3E}">
        <p14:creationId xmlns:p14="http://schemas.microsoft.com/office/powerpoint/2010/main" val="605964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5C960FF-85E9-4D16-90BD-47B3A4D8002C}" type="datetimeFigureOut">
              <a:rPr kumimoji="1" lang="ja-JP" altLang="en-US" smtClean="0"/>
              <a:t>2023/11/21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26CD1B4-DEAD-40EB-AEB9-C54E777957E6}" type="slidenum">
              <a:rPr kumimoji="1" lang="ja-JP" altLang="en-US" smtClean="0"/>
              <a:t>‹#›</a:t>
            </a:fld>
            <a:endParaRPr kumimoji="1" lang="ja-JP" altLang="en-US"/>
          </a:p>
        </p:txBody>
      </p:sp>
    </p:spTree>
    <p:extLst>
      <p:ext uri="{BB962C8B-B14F-4D97-AF65-F5344CB8AC3E}">
        <p14:creationId xmlns:p14="http://schemas.microsoft.com/office/powerpoint/2010/main" val="3550668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5C960FF-85E9-4D16-90BD-47B3A4D8002C}" type="datetimeFigureOut">
              <a:rPr kumimoji="1" lang="ja-JP" altLang="en-US" smtClean="0"/>
              <a:t>2023/11/21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26CD1B4-DEAD-40EB-AEB9-C54E777957E6}" type="slidenum">
              <a:rPr kumimoji="1" lang="ja-JP" altLang="en-US" smtClean="0"/>
              <a:t>‹#›</a:t>
            </a:fld>
            <a:endParaRPr kumimoji="1" lang="ja-JP" altLang="en-US"/>
          </a:p>
        </p:txBody>
      </p:sp>
    </p:spTree>
    <p:extLst>
      <p:ext uri="{BB962C8B-B14F-4D97-AF65-F5344CB8AC3E}">
        <p14:creationId xmlns:p14="http://schemas.microsoft.com/office/powerpoint/2010/main" val="298453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5C960FF-85E9-4D16-90BD-47B3A4D8002C}" type="datetimeFigureOut">
              <a:rPr kumimoji="1" lang="ja-JP" altLang="en-US" smtClean="0"/>
              <a:t>2023/11/21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26CD1B4-DEAD-40EB-AEB9-C54E777957E6}" type="slidenum">
              <a:rPr kumimoji="1" lang="ja-JP" altLang="en-US" smtClean="0"/>
              <a:t>‹#›</a:t>
            </a:fld>
            <a:endParaRPr kumimoji="1" lang="ja-JP" altLang="en-US"/>
          </a:p>
        </p:txBody>
      </p:sp>
    </p:spTree>
    <p:extLst>
      <p:ext uri="{BB962C8B-B14F-4D97-AF65-F5344CB8AC3E}">
        <p14:creationId xmlns:p14="http://schemas.microsoft.com/office/powerpoint/2010/main" val="2172093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C960FF-85E9-4D16-90BD-47B3A4D8002C}" type="datetimeFigureOut">
              <a:rPr kumimoji="1" lang="ja-JP" altLang="en-US" smtClean="0"/>
              <a:t>2023/11/21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26CD1B4-DEAD-40EB-AEB9-C54E777957E6}" type="slidenum">
              <a:rPr kumimoji="1" lang="ja-JP" altLang="en-US" smtClean="0"/>
              <a:t>‹#›</a:t>
            </a:fld>
            <a:endParaRPr kumimoji="1" lang="ja-JP" altLang="en-US"/>
          </a:p>
        </p:txBody>
      </p:sp>
    </p:spTree>
    <p:extLst>
      <p:ext uri="{BB962C8B-B14F-4D97-AF65-F5344CB8AC3E}">
        <p14:creationId xmlns:p14="http://schemas.microsoft.com/office/powerpoint/2010/main" val="2595349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5C960FF-85E9-4D16-90BD-47B3A4D8002C}" type="datetimeFigureOut">
              <a:rPr kumimoji="1" lang="ja-JP" altLang="en-US" smtClean="0"/>
              <a:t>2023/11/21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26CD1B4-DEAD-40EB-AEB9-C54E777957E6}" type="slidenum">
              <a:rPr kumimoji="1" lang="ja-JP" altLang="en-US" smtClean="0"/>
              <a:t>‹#›</a:t>
            </a:fld>
            <a:endParaRPr kumimoji="1" lang="ja-JP" altLang="en-US"/>
          </a:p>
        </p:txBody>
      </p:sp>
    </p:spTree>
    <p:extLst>
      <p:ext uri="{BB962C8B-B14F-4D97-AF65-F5344CB8AC3E}">
        <p14:creationId xmlns:p14="http://schemas.microsoft.com/office/powerpoint/2010/main" val="2304013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5C960FF-85E9-4D16-90BD-47B3A4D8002C}" type="datetimeFigureOut">
              <a:rPr kumimoji="1" lang="ja-JP" altLang="en-US" smtClean="0"/>
              <a:t>2023/11/21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26CD1B4-DEAD-40EB-AEB9-C54E777957E6}" type="slidenum">
              <a:rPr kumimoji="1" lang="ja-JP" altLang="en-US" smtClean="0"/>
              <a:t>‹#›</a:t>
            </a:fld>
            <a:endParaRPr kumimoji="1" lang="ja-JP" altLang="en-US"/>
          </a:p>
        </p:txBody>
      </p:sp>
    </p:spTree>
    <p:extLst>
      <p:ext uri="{BB962C8B-B14F-4D97-AF65-F5344CB8AC3E}">
        <p14:creationId xmlns:p14="http://schemas.microsoft.com/office/powerpoint/2010/main" val="2836610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15C960FF-85E9-4D16-90BD-47B3A4D8002C}" type="datetimeFigureOut">
              <a:rPr kumimoji="1" lang="ja-JP" altLang="en-US" smtClean="0"/>
              <a:t>2023/11/21</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426CD1B4-DEAD-40EB-AEB9-C54E777957E6}" type="slidenum">
              <a:rPr kumimoji="1" lang="ja-JP" altLang="en-US" smtClean="0"/>
              <a:t>‹#›</a:t>
            </a:fld>
            <a:endParaRPr kumimoji="1" lang="ja-JP" altLang="en-US"/>
          </a:p>
        </p:txBody>
      </p:sp>
    </p:spTree>
    <p:extLst>
      <p:ext uri="{BB962C8B-B14F-4D97-AF65-F5344CB8AC3E}">
        <p14:creationId xmlns:p14="http://schemas.microsoft.com/office/powerpoint/2010/main" val="26548098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B14ED51-576F-451C-B2CA-10B0C99A726D}"/>
              </a:ext>
            </a:extLst>
          </p:cNvPr>
          <p:cNvSpPr txBox="1"/>
          <p:nvPr/>
        </p:nvSpPr>
        <p:spPr>
          <a:xfrm>
            <a:off x="242595" y="2538442"/>
            <a:ext cx="12204441" cy="4524315"/>
          </a:xfrm>
          <a:prstGeom prst="rect">
            <a:avLst/>
          </a:prstGeom>
          <a:noFill/>
        </p:spPr>
        <p:txBody>
          <a:bodyPr wrap="square" rtlCol="0">
            <a:spAutoFit/>
          </a:bodyPr>
          <a:lstStyle/>
          <a:p>
            <a:pPr algn="ctr"/>
            <a:r>
              <a:rPr kumimoji="1" lang="en-US" altLang="ja-JP" sz="9600">
                <a:latin typeface="UD デジタル 教科書体 NK-B" panose="02020700000000000000" pitchFamily="18" charset="-128"/>
                <a:ea typeface="UD デジタル 教科書体 NK-B" panose="02020700000000000000" pitchFamily="18" charset="-128"/>
              </a:rPr>
              <a:t>Could you tell me how to get to North Station?</a:t>
            </a:r>
            <a:endParaRPr kumimoji="1" lang="ja-JP" altLang="en-US" sz="9600">
              <a:latin typeface="UD デジタル 教科書体 NK-B" panose="02020700000000000000" pitchFamily="18" charset="-128"/>
              <a:ea typeface="UD デジタル 教科書体 NK-B" panose="02020700000000000000" pitchFamily="18" charset="-128"/>
            </a:endParaRPr>
          </a:p>
        </p:txBody>
      </p:sp>
      <p:sp>
        <p:nvSpPr>
          <p:cNvPr id="5" name="正方形/長方形 4">
            <a:extLst>
              <a:ext uri="{FF2B5EF4-FFF2-40B4-BE49-F238E27FC236}">
                <a16:creationId xmlns:a16="http://schemas.microsoft.com/office/drawing/2014/main" id="{65734414-DDD3-404D-ADC2-DCC21ED11ED5}"/>
              </a:ext>
            </a:extLst>
          </p:cNvPr>
          <p:cNvSpPr/>
          <p:nvPr/>
        </p:nvSpPr>
        <p:spPr>
          <a:xfrm>
            <a:off x="746449" y="2724540"/>
            <a:ext cx="8901404" cy="13436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34679411-2FA0-4113-83C5-D1898A87D7EE}"/>
              </a:ext>
            </a:extLst>
          </p:cNvPr>
          <p:cNvSpPr/>
          <p:nvPr/>
        </p:nvSpPr>
        <p:spPr>
          <a:xfrm>
            <a:off x="0" y="4254246"/>
            <a:ext cx="8901404" cy="13436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C23E7A5C-7176-4FCA-80F9-CFA301597421}"/>
              </a:ext>
            </a:extLst>
          </p:cNvPr>
          <p:cNvSpPr/>
          <p:nvPr/>
        </p:nvSpPr>
        <p:spPr>
          <a:xfrm>
            <a:off x="0" y="5597854"/>
            <a:ext cx="5318449" cy="13436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10642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2750"/>
                                        <p:tgtEl>
                                          <p:spTgt spid="5"/>
                                        </p:tgtEl>
                                      </p:cBhvr>
                                    </p:animEffect>
                                    <p:set>
                                      <p:cBhvr>
                                        <p:cTn id="7" dur="1" fill="hold">
                                          <p:stCondLst>
                                            <p:cond delay="274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2750"/>
                                        <p:tgtEl>
                                          <p:spTgt spid="8"/>
                                        </p:tgtEl>
                                      </p:cBhvr>
                                    </p:animEffect>
                                    <p:set>
                                      <p:cBhvr>
                                        <p:cTn id="12" dur="1" fill="hold">
                                          <p:stCondLst>
                                            <p:cond delay="274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2750"/>
                                        <p:tgtEl>
                                          <p:spTgt spid="9"/>
                                        </p:tgtEl>
                                      </p:cBhvr>
                                    </p:animEffect>
                                    <p:set>
                                      <p:cBhvr>
                                        <p:cTn id="17" dur="1" fill="hold">
                                          <p:stCondLst>
                                            <p:cond delay="274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B2B82B32-87B4-4262-B6DD-671F5C050909}"/>
              </a:ext>
            </a:extLst>
          </p:cNvPr>
          <p:cNvSpPr/>
          <p:nvPr/>
        </p:nvSpPr>
        <p:spPr>
          <a:xfrm>
            <a:off x="9662184" y="4553712"/>
            <a:ext cx="3340584" cy="45229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 name="正方形/長方形 4">
            <a:extLst>
              <a:ext uri="{FF2B5EF4-FFF2-40B4-BE49-F238E27FC236}">
                <a16:creationId xmlns:a16="http://schemas.microsoft.com/office/drawing/2014/main" id="{0617ADFA-5B2C-47C8-988D-7F9D9093A6B4}"/>
              </a:ext>
            </a:extLst>
          </p:cNvPr>
          <p:cNvSpPr/>
          <p:nvPr/>
        </p:nvSpPr>
        <p:spPr>
          <a:xfrm rot="5400000">
            <a:off x="4562936" y="4707361"/>
            <a:ext cx="9806607" cy="39188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正方形/長方形 5">
            <a:extLst>
              <a:ext uri="{FF2B5EF4-FFF2-40B4-BE49-F238E27FC236}">
                <a16:creationId xmlns:a16="http://schemas.microsoft.com/office/drawing/2014/main" id="{8866474F-0E7A-43DB-8944-0CD44F00C02F}"/>
              </a:ext>
            </a:extLst>
          </p:cNvPr>
          <p:cNvSpPr/>
          <p:nvPr/>
        </p:nvSpPr>
        <p:spPr>
          <a:xfrm>
            <a:off x="-132523" y="676910"/>
            <a:ext cx="13336457" cy="41362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 name="正方形/長方形 6">
            <a:extLst>
              <a:ext uri="{FF2B5EF4-FFF2-40B4-BE49-F238E27FC236}">
                <a16:creationId xmlns:a16="http://schemas.microsoft.com/office/drawing/2014/main" id="{CE241C69-A3ED-4C17-B1FD-20C2ED045666}"/>
              </a:ext>
            </a:extLst>
          </p:cNvPr>
          <p:cNvSpPr/>
          <p:nvPr/>
        </p:nvSpPr>
        <p:spPr>
          <a:xfrm>
            <a:off x="-990936" y="7036730"/>
            <a:ext cx="14194871" cy="42093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 name="正方形/長方形 8">
            <a:extLst>
              <a:ext uri="{FF2B5EF4-FFF2-40B4-BE49-F238E27FC236}">
                <a16:creationId xmlns:a16="http://schemas.microsoft.com/office/drawing/2014/main" id="{D944B4F6-CCE7-4AF5-9876-7342C5308B24}"/>
              </a:ext>
            </a:extLst>
          </p:cNvPr>
          <p:cNvSpPr/>
          <p:nvPr/>
        </p:nvSpPr>
        <p:spPr>
          <a:xfrm rot="5400000">
            <a:off x="1406814" y="4604656"/>
            <a:ext cx="9601200" cy="391887"/>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 name="正方形/長方形 9">
            <a:extLst>
              <a:ext uri="{FF2B5EF4-FFF2-40B4-BE49-F238E27FC236}">
                <a16:creationId xmlns:a16="http://schemas.microsoft.com/office/drawing/2014/main" id="{AAA40BB1-2E65-4EC3-8F72-3D5B544D5B37}"/>
              </a:ext>
            </a:extLst>
          </p:cNvPr>
          <p:cNvSpPr/>
          <p:nvPr/>
        </p:nvSpPr>
        <p:spPr>
          <a:xfrm>
            <a:off x="-471640" y="2985323"/>
            <a:ext cx="6533323" cy="410817"/>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 name="四角形: 角を丸くする 1">
            <a:extLst>
              <a:ext uri="{FF2B5EF4-FFF2-40B4-BE49-F238E27FC236}">
                <a16:creationId xmlns:a16="http://schemas.microsoft.com/office/drawing/2014/main" id="{18B8BE4F-4317-428D-8BDE-F13FE1B06539}"/>
              </a:ext>
            </a:extLst>
          </p:cNvPr>
          <p:cNvSpPr/>
          <p:nvPr/>
        </p:nvSpPr>
        <p:spPr>
          <a:xfrm rot="16200000">
            <a:off x="11033108" y="4581937"/>
            <a:ext cx="1604865" cy="437323"/>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Center</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1" name="四角形: 角を丸くする 10">
            <a:extLst>
              <a:ext uri="{FF2B5EF4-FFF2-40B4-BE49-F238E27FC236}">
                <a16:creationId xmlns:a16="http://schemas.microsoft.com/office/drawing/2014/main" id="{D788F189-A3AE-46D6-8C83-FB5033A8C925}"/>
              </a:ext>
            </a:extLst>
          </p:cNvPr>
          <p:cNvSpPr/>
          <p:nvPr/>
        </p:nvSpPr>
        <p:spPr>
          <a:xfrm rot="16200000">
            <a:off x="5379705" y="7033590"/>
            <a:ext cx="1604865" cy="437323"/>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Chicken</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2" name="四角形: 角を丸くする 11">
            <a:extLst>
              <a:ext uri="{FF2B5EF4-FFF2-40B4-BE49-F238E27FC236}">
                <a16:creationId xmlns:a16="http://schemas.microsoft.com/office/drawing/2014/main" id="{BC3422DC-D089-41A5-A156-3A4A04AE0342}"/>
              </a:ext>
            </a:extLst>
          </p:cNvPr>
          <p:cNvSpPr/>
          <p:nvPr/>
        </p:nvSpPr>
        <p:spPr>
          <a:xfrm rot="16200000">
            <a:off x="2759694" y="7033590"/>
            <a:ext cx="1604865" cy="437323"/>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Horse</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3" name="四角形: 角を丸くする 12">
            <a:extLst>
              <a:ext uri="{FF2B5EF4-FFF2-40B4-BE49-F238E27FC236}">
                <a16:creationId xmlns:a16="http://schemas.microsoft.com/office/drawing/2014/main" id="{99C517C7-D6EA-4B5A-8636-D159DAE7D0F9}"/>
              </a:ext>
            </a:extLst>
          </p:cNvPr>
          <p:cNvSpPr/>
          <p:nvPr/>
        </p:nvSpPr>
        <p:spPr>
          <a:xfrm rot="16200000">
            <a:off x="8663807" y="7033590"/>
            <a:ext cx="1604865" cy="437323"/>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Cow</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4" name="四角形: 角を丸くする 13">
            <a:extLst>
              <a:ext uri="{FF2B5EF4-FFF2-40B4-BE49-F238E27FC236}">
                <a16:creationId xmlns:a16="http://schemas.microsoft.com/office/drawing/2014/main" id="{DF55CFD9-9F75-4B21-BA59-7545BA61E1E7}"/>
              </a:ext>
            </a:extLst>
          </p:cNvPr>
          <p:cNvSpPr/>
          <p:nvPr/>
        </p:nvSpPr>
        <p:spPr>
          <a:xfrm rot="16200000">
            <a:off x="-112914" y="7033590"/>
            <a:ext cx="1604865" cy="437323"/>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Sheep</a:t>
            </a:r>
            <a:endParaRPr kumimoji="1" lang="ja-JP" altLang="en-US">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5" name="四角形: 角を丸くする 14">
            <a:extLst>
              <a:ext uri="{FF2B5EF4-FFF2-40B4-BE49-F238E27FC236}">
                <a16:creationId xmlns:a16="http://schemas.microsoft.com/office/drawing/2014/main" id="{584139BE-E63E-4D6C-9A19-F369BA6CFFEC}"/>
              </a:ext>
            </a:extLst>
          </p:cNvPr>
          <p:cNvSpPr/>
          <p:nvPr/>
        </p:nvSpPr>
        <p:spPr>
          <a:xfrm rot="16200000">
            <a:off x="4873949" y="7087849"/>
            <a:ext cx="1007840" cy="352060"/>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6" name="四角形: 角を丸くする 15">
            <a:extLst>
              <a:ext uri="{FF2B5EF4-FFF2-40B4-BE49-F238E27FC236}">
                <a16:creationId xmlns:a16="http://schemas.microsoft.com/office/drawing/2014/main" id="{32AA4295-EE13-41EC-9C2E-C54D3DA42DCD}"/>
              </a:ext>
            </a:extLst>
          </p:cNvPr>
          <p:cNvSpPr/>
          <p:nvPr/>
        </p:nvSpPr>
        <p:spPr>
          <a:xfrm rot="16200000">
            <a:off x="7439047" y="7076221"/>
            <a:ext cx="1007840" cy="352060"/>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7" name="四角形: 角を丸くする 16">
            <a:extLst>
              <a:ext uri="{FF2B5EF4-FFF2-40B4-BE49-F238E27FC236}">
                <a16:creationId xmlns:a16="http://schemas.microsoft.com/office/drawing/2014/main" id="{6AF92276-8E2D-4A67-8758-F6268EA23D47}"/>
              </a:ext>
            </a:extLst>
          </p:cNvPr>
          <p:cNvSpPr/>
          <p:nvPr/>
        </p:nvSpPr>
        <p:spPr>
          <a:xfrm rot="16200000">
            <a:off x="4017661" y="7087849"/>
            <a:ext cx="1007840" cy="352060"/>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8" name="四角形: 角を丸くする 17">
            <a:extLst>
              <a:ext uri="{FF2B5EF4-FFF2-40B4-BE49-F238E27FC236}">
                <a16:creationId xmlns:a16="http://schemas.microsoft.com/office/drawing/2014/main" id="{1B37FFE6-F97E-410C-B58E-8B29D60AC554}"/>
              </a:ext>
            </a:extLst>
          </p:cNvPr>
          <p:cNvSpPr/>
          <p:nvPr/>
        </p:nvSpPr>
        <p:spPr>
          <a:xfrm rot="16200000">
            <a:off x="1495604" y="7087849"/>
            <a:ext cx="1007840" cy="352060"/>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9" name="四角形: 角を丸くする 18">
            <a:extLst>
              <a:ext uri="{FF2B5EF4-FFF2-40B4-BE49-F238E27FC236}">
                <a16:creationId xmlns:a16="http://schemas.microsoft.com/office/drawing/2014/main" id="{FFB91CFF-05D6-4DF9-BE9E-A9185D56D2B3}"/>
              </a:ext>
            </a:extLst>
          </p:cNvPr>
          <p:cNvSpPr/>
          <p:nvPr/>
        </p:nvSpPr>
        <p:spPr>
          <a:xfrm rot="16200000">
            <a:off x="5404981" y="2992891"/>
            <a:ext cx="1604865" cy="437323"/>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Salmon</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0" name="四角形: 角を丸くする 19">
            <a:extLst>
              <a:ext uri="{FF2B5EF4-FFF2-40B4-BE49-F238E27FC236}">
                <a16:creationId xmlns:a16="http://schemas.microsoft.com/office/drawing/2014/main" id="{058B0F25-CABD-4F73-B525-7F33E511BFBE}"/>
              </a:ext>
            </a:extLst>
          </p:cNvPr>
          <p:cNvSpPr/>
          <p:nvPr/>
        </p:nvSpPr>
        <p:spPr>
          <a:xfrm rot="16200000">
            <a:off x="5649440" y="687448"/>
            <a:ext cx="1127592" cy="375126"/>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Tuna</a:t>
            </a:r>
            <a:endParaRPr kumimoji="1" lang="ja-JP" altLang="en-US">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2" name="四角形: 角を丸くする 21">
            <a:extLst>
              <a:ext uri="{FF2B5EF4-FFF2-40B4-BE49-F238E27FC236}">
                <a16:creationId xmlns:a16="http://schemas.microsoft.com/office/drawing/2014/main" id="{E3E7346A-7F54-44B7-99B7-52E831E790A8}"/>
              </a:ext>
            </a:extLst>
          </p:cNvPr>
          <p:cNvSpPr/>
          <p:nvPr/>
        </p:nvSpPr>
        <p:spPr>
          <a:xfrm rot="16200000">
            <a:off x="8663807" y="4571998"/>
            <a:ext cx="1604865" cy="437323"/>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Milk</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四角形: 角を丸くする 22">
            <a:extLst>
              <a:ext uri="{FF2B5EF4-FFF2-40B4-BE49-F238E27FC236}">
                <a16:creationId xmlns:a16="http://schemas.microsoft.com/office/drawing/2014/main" id="{28928567-2C34-4F72-ADED-2B5E4B2BA28F}"/>
              </a:ext>
            </a:extLst>
          </p:cNvPr>
          <p:cNvSpPr/>
          <p:nvPr/>
        </p:nvSpPr>
        <p:spPr>
          <a:xfrm rot="16200000">
            <a:off x="8674520" y="791409"/>
            <a:ext cx="1604865" cy="437323"/>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Butter</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4" name="四角形: 角を丸くする 23">
            <a:extLst>
              <a:ext uri="{FF2B5EF4-FFF2-40B4-BE49-F238E27FC236}">
                <a16:creationId xmlns:a16="http://schemas.microsoft.com/office/drawing/2014/main" id="{CE889E7D-0864-475F-AA61-8A8ECAA35477}"/>
              </a:ext>
            </a:extLst>
          </p:cNvPr>
          <p:cNvSpPr/>
          <p:nvPr/>
        </p:nvSpPr>
        <p:spPr>
          <a:xfrm rot="16200000">
            <a:off x="105747" y="2992891"/>
            <a:ext cx="1604865" cy="437323"/>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Bear</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5" name="四角形: 角を丸くする 24">
            <a:extLst>
              <a:ext uri="{FF2B5EF4-FFF2-40B4-BE49-F238E27FC236}">
                <a16:creationId xmlns:a16="http://schemas.microsoft.com/office/drawing/2014/main" id="{6981F2A7-E790-4FCC-BAD6-4A44B6F5AD45}"/>
              </a:ext>
            </a:extLst>
          </p:cNvPr>
          <p:cNvSpPr/>
          <p:nvPr/>
        </p:nvSpPr>
        <p:spPr>
          <a:xfrm rot="16200000">
            <a:off x="3174299" y="814126"/>
            <a:ext cx="1604866" cy="391888"/>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Cracker</a:t>
            </a:r>
            <a:endParaRPr kumimoji="1" lang="ja-JP" altLang="en-US">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6" name="四角形: 角を丸くする 25">
            <a:extLst>
              <a:ext uri="{FF2B5EF4-FFF2-40B4-BE49-F238E27FC236}">
                <a16:creationId xmlns:a16="http://schemas.microsoft.com/office/drawing/2014/main" id="{E1B56966-F8E1-446E-B291-17CAEBBDF0EB}"/>
              </a:ext>
            </a:extLst>
          </p:cNvPr>
          <p:cNvSpPr/>
          <p:nvPr/>
        </p:nvSpPr>
        <p:spPr>
          <a:xfrm rot="16200000">
            <a:off x="2291101" y="3035522"/>
            <a:ext cx="1007840" cy="352060"/>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7" name="四角形: 角を丸くする 26">
            <a:extLst>
              <a:ext uri="{FF2B5EF4-FFF2-40B4-BE49-F238E27FC236}">
                <a16:creationId xmlns:a16="http://schemas.microsoft.com/office/drawing/2014/main" id="{5A67BB37-DB90-48C1-9EC7-218CB53D46EE}"/>
              </a:ext>
            </a:extLst>
          </p:cNvPr>
          <p:cNvSpPr/>
          <p:nvPr/>
        </p:nvSpPr>
        <p:spPr>
          <a:xfrm rot="16200000">
            <a:off x="3877882" y="3035522"/>
            <a:ext cx="1007840" cy="352060"/>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8" name="四角形: 角を丸くする 27">
            <a:extLst>
              <a:ext uri="{FF2B5EF4-FFF2-40B4-BE49-F238E27FC236}">
                <a16:creationId xmlns:a16="http://schemas.microsoft.com/office/drawing/2014/main" id="{9AF8A2C0-A934-496B-893F-1FA92706D15F}"/>
              </a:ext>
            </a:extLst>
          </p:cNvPr>
          <p:cNvSpPr/>
          <p:nvPr/>
        </p:nvSpPr>
        <p:spPr>
          <a:xfrm rot="16200000">
            <a:off x="7287243" y="709092"/>
            <a:ext cx="1007840" cy="352060"/>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9" name="四角形: 角を丸くする 28">
            <a:extLst>
              <a:ext uri="{FF2B5EF4-FFF2-40B4-BE49-F238E27FC236}">
                <a16:creationId xmlns:a16="http://schemas.microsoft.com/office/drawing/2014/main" id="{8ABFE9AE-1E32-4484-A6D9-FEAA38B4489A}"/>
              </a:ext>
            </a:extLst>
          </p:cNvPr>
          <p:cNvSpPr/>
          <p:nvPr/>
        </p:nvSpPr>
        <p:spPr>
          <a:xfrm rot="16200000">
            <a:off x="4612490" y="709092"/>
            <a:ext cx="1007840" cy="352060"/>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30" name="四角形: 角を丸くする 15">
            <a:extLst>
              <a:ext uri="{FF2B5EF4-FFF2-40B4-BE49-F238E27FC236}">
                <a16:creationId xmlns:a16="http://schemas.microsoft.com/office/drawing/2014/main" id="{32AA4295-EE13-41EC-9C2E-C54D3DA42DCD}"/>
              </a:ext>
            </a:extLst>
          </p:cNvPr>
          <p:cNvSpPr/>
          <p:nvPr/>
        </p:nvSpPr>
        <p:spPr>
          <a:xfrm rot="16200000">
            <a:off x="5707864" y="5106225"/>
            <a:ext cx="1007840" cy="352060"/>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31" name="四角形: 角を丸くする 15">
            <a:extLst>
              <a:ext uri="{FF2B5EF4-FFF2-40B4-BE49-F238E27FC236}">
                <a16:creationId xmlns:a16="http://schemas.microsoft.com/office/drawing/2014/main" id="{32AA4295-EE13-41EC-9C2E-C54D3DA42DCD}"/>
              </a:ext>
            </a:extLst>
          </p:cNvPr>
          <p:cNvSpPr/>
          <p:nvPr/>
        </p:nvSpPr>
        <p:spPr>
          <a:xfrm rot="16200000">
            <a:off x="8962319" y="2695321"/>
            <a:ext cx="1007840" cy="352060"/>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32" name="四角形: 角を丸くする 28">
            <a:extLst>
              <a:ext uri="{FF2B5EF4-FFF2-40B4-BE49-F238E27FC236}">
                <a16:creationId xmlns:a16="http://schemas.microsoft.com/office/drawing/2014/main" id="{8ABFE9AE-1E32-4484-A6D9-FEAA38B4489A}"/>
              </a:ext>
            </a:extLst>
          </p:cNvPr>
          <p:cNvSpPr/>
          <p:nvPr/>
        </p:nvSpPr>
        <p:spPr>
          <a:xfrm rot="16200000">
            <a:off x="2494951" y="709705"/>
            <a:ext cx="1007840" cy="352060"/>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33" name="四角形: 角を丸くする 28">
            <a:extLst>
              <a:ext uri="{FF2B5EF4-FFF2-40B4-BE49-F238E27FC236}">
                <a16:creationId xmlns:a16="http://schemas.microsoft.com/office/drawing/2014/main" id="{8ABFE9AE-1E32-4484-A6D9-FEAA38B4489A}"/>
              </a:ext>
            </a:extLst>
          </p:cNvPr>
          <p:cNvSpPr/>
          <p:nvPr/>
        </p:nvSpPr>
        <p:spPr>
          <a:xfrm rot="16200000">
            <a:off x="446891" y="698981"/>
            <a:ext cx="1007840" cy="352060"/>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3" name="テキスト ボックス 2"/>
          <p:cNvSpPr txBox="1"/>
          <p:nvPr/>
        </p:nvSpPr>
        <p:spPr>
          <a:xfrm rot="16200000">
            <a:off x="10097358" y="3066677"/>
            <a:ext cx="2596896" cy="461665"/>
          </a:xfrm>
          <a:prstGeom prst="rect">
            <a:avLst/>
          </a:prstGeom>
          <a:noFill/>
        </p:spPr>
        <p:txBody>
          <a:bodyPr wrap="square" rtlCol="0">
            <a:spAutoFit/>
          </a:bodyPr>
          <a:lstStyle/>
          <a:p>
            <a:pPr algn="ctr"/>
            <a:r>
              <a:rPr kumimoji="1" lang="en-US" altLang="ja-JP" sz="2400" smtClean="0">
                <a:latin typeface="UD デジタル 教科書体 NK-B" panose="02020700000000000000" pitchFamily="18" charset="-128"/>
                <a:ea typeface="UD デジタル 教科書体 NK-B" panose="02020700000000000000" pitchFamily="18" charset="-128"/>
              </a:rPr>
              <a:t>You are here</a:t>
            </a:r>
            <a:endParaRPr kumimoji="1" lang="ja-JP" altLang="en-US" sz="2400">
              <a:latin typeface="UD デジタル 教科書体 NK-B" panose="02020700000000000000" pitchFamily="18" charset="-128"/>
              <a:ea typeface="UD デジタル 教科書体 NK-B" panose="02020700000000000000" pitchFamily="18" charset="-128"/>
            </a:endParaRPr>
          </a:p>
        </p:txBody>
      </p:sp>
      <p:sp>
        <p:nvSpPr>
          <p:cNvPr id="8" name="下矢印 7"/>
          <p:cNvSpPr/>
          <p:nvPr/>
        </p:nvSpPr>
        <p:spPr>
          <a:xfrm>
            <a:off x="11616879" y="2446702"/>
            <a:ext cx="462112" cy="1448125"/>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19716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B14ED51-576F-451C-B2CA-10B0C99A726D}"/>
              </a:ext>
            </a:extLst>
          </p:cNvPr>
          <p:cNvSpPr txBox="1"/>
          <p:nvPr/>
        </p:nvSpPr>
        <p:spPr>
          <a:xfrm>
            <a:off x="298579" y="3490165"/>
            <a:ext cx="12204441" cy="1569660"/>
          </a:xfrm>
          <a:prstGeom prst="rect">
            <a:avLst/>
          </a:prstGeom>
          <a:noFill/>
        </p:spPr>
        <p:txBody>
          <a:bodyPr wrap="square" rtlCol="0">
            <a:spAutoFit/>
          </a:bodyPr>
          <a:lstStyle/>
          <a:p>
            <a:pPr algn="ctr"/>
            <a:r>
              <a:rPr kumimoji="1" lang="en-US" altLang="ja-JP" sz="9600">
                <a:latin typeface="UD デジタル 教科書体 NK-B" panose="02020700000000000000" pitchFamily="18" charset="-128"/>
                <a:ea typeface="UD デジタル 教科書体 NK-B" panose="02020700000000000000" pitchFamily="18" charset="-128"/>
              </a:rPr>
              <a:t>Take the blue line</a:t>
            </a:r>
            <a:endParaRPr kumimoji="1" lang="ja-JP" altLang="en-US" sz="9600">
              <a:latin typeface="UD デジタル 教科書体 NK-B" panose="02020700000000000000" pitchFamily="18" charset="-128"/>
              <a:ea typeface="UD デジタル 教科書体 NK-B" panose="02020700000000000000" pitchFamily="18" charset="-128"/>
            </a:endParaRPr>
          </a:p>
        </p:txBody>
      </p:sp>
      <p:sp>
        <p:nvSpPr>
          <p:cNvPr id="6" name="正方形/長方形 5">
            <a:extLst>
              <a:ext uri="{FF2B5EF4-FFF2-40B4-BE49-F238E27FC236}">
                <a16:creationId xmlns:a16="http://schemas.microsoft.com/office/drawing/2014/main" id="{03B0A715-40B0-42C3-BB30-78F2DBD96AC1}"/>
              </a:ext>
            </a:extLst>
          </p:cNvPr>
          <p:cNvSpPr/>
          <p:nvPr/>
        </p:nvSpPr>
        <p:spPr>
          <a:xfrm>
            <a:off x="634481" y="3588222"/>
            <a:ext cx="5766319" cy="13436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D968F34F-68CD-458F-AA68-7533FA54E9B3}"/>
              </a:ext>
            </a:extLst>
          </p:cNvPr>
          <p:cNvSpPr/>
          <p:nvPr/>
        </p:nvSpPr>
        <p:spPr>
          <a:xfrm>
            <a:off x="9610531" y="3490165"/>
            <a:ext cx="3060439" cy="13436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12867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2750"/>
                                        <p:tgtEl>
                                          <p:spTgt spid="6"/>
                                        </p:tgtEl>
                                      </p:cBhvr>
                                    </p:animEffect>
                                    <p:set>
                                      <p:cBhvr>
                                        <p:cTn id="7" dur="1" fill="hold">
                                          <p:stCondLst>
                                            <p:cond delay="274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2750"/>
                                        <p:tgtEl>
                                          <p:spTgt spid="7"/>
                                        </p:tgtEl>
                                      </p:cBhvr>
                                    </p:animEffect>
                                    <p:set>
                                      <p:cBhvr>
                                        <p:cTn id="12" dur="1" fill="hold">
                                          <p:stCondLst>
                                            <p:cond delay="274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91601B21-8B0A-4CF7-BF80-CA9DAED32374}"/>
              </a:ext>
            </a:extLst>
          </p:cNvPr>
          <p:cNvSpPr/>
          <p:nvPr/>
        </p:nvSpPr>
        <p:spPr>
          <a:xfrm>
            <a:off x="-1604864" y="4595191"/>
            <a:ext cx="15750072" cy="6486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 name="四角形: 角を丸くする 4">
            <a:extLst>
              <a:ext uri="{FF2B5EF4-FFF2-40B4-BE49-F238E27FC236}">
                <a16:creationId xmlns:a16="http://schemas.microsoft.com/office/drawing/2014/main" id="{7DA54B39-64E5-47E4-98B1-C6B5BCE0EFE9}"/>
              </a:ext>
            </a:extLst>
          </p:cNvPr>
          <p:cNvSpPr/>
          <p:nvPr/>
        </p:nvSpPr>
        <p:spPr>
          <a:xfrm>
            <a:off x="165784" y="4292082"/>
            <a:ext cx="1604865" cy="128762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North</a:t>
            </a:r>
          </a:p>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Station</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6" name="四角形: 角を丸くする 5">
            <a:extLst>
              <a:ext uri="{FF2B5EF4-FFF2-40B4-BE49-F238E27FC236}">
                <a16:creationId xmlns:a16="http://schemas.microsoft.com/office/drawing/2014/main" id="{B18304ED-72C1-4FED-A357-6194DA711871}"/>
              </a:ext>
            </a:extLst>
          </p:cNvPr>
          <p:cNvSpPr/>
          <p:nvPr/>
        </p:nvSpPr>
        <p:spPr>
          <a:xfrm>
            <a:off x="2738864" y="4352731"/>
            <a:ext cx="1604865" cy="128762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Glass</a:t>
            </a:r>
          </a:p>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Station</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7" name="四角形: 角を丸くする 6">
            <a:extLst>
              <a:ext uri="{FF2B5EF4-FFF2-40B4-BE49-F238E27FC236}">
                <a16:creationId xmlns:a16="http://schemas.microsoft.com/office/drawing/2014/main" id="{9916210F-A655-41EB-8E68-936E3169FE25}"/>
              </a:ext>
            </a:extLst>
          </p:cNvPr>
          <p:cNvSpPr/>
          <p:nvPr/>
        </p:nvSpPr>
        <p:spPr>
          <a:xfrm>
            <a:off x="5598367" y="4376058"/>
            <a:ext cx="1604865" cy="128762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Eraser</a:t>
            </a:r>
          </a:p>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Station</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8" name="四角形: 角を丸くする 7">
            <a:extLst>
              <a:ext uri="{FF2B5EF4-FFF2-40B4-BE49-F238E27FC236}">
                <a16:creationId xmlns:a16="http://schemas.microsoft.com/office/drawing/2014/main" id="{DC4FA942-C2AC-498C-9D2E-DC9E3A1970C9}"/>
              </a:ext>
            </a:extLst>
          </p:cNvPr>
          <p:cNvSpPr/>
          <p:nvPr/>
        </p:nvSpPr>
        <p:spPr>
          <a:xfrm>
            <a:off x="10954139" y="4315409"/>
            <a:ext cx="1604865" cy="128762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Pepper</a:t>
            </a:r>
          </a:p>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Station</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9" name="テキスト ボックス 8">
            <a:extLst>
              <a:ext uri="{FF2B5EF4-FFF2-40B4-BE49-F238E27FC236}">
                <a16:creationId xmlns:a16="http://schemas.microsoft.com/office/drawing/2014/main" id="{603B7E7E-EBD2-42A0-B83B-AE052419FEF2}"/>
              </a:ext>
            </a:extLst>
          </p:cNvPr>
          <p:cNvSpPr txBox="1"/>
          <p:nvPr/>
        </p:nvSpPr>
        <p:spPr>
          <a:xfrm>
            <a:off x="597159" y="-148257"/>
            <a:ext cx="12204441" cy="4524315"/>
          </a:xfrm>
          <a:prstGeom prst="rect">
            <a:avLst/>
          </a:prstGeom>
          <a:noFill/>
        </p:spPr>
        <p:txBody>
          <a:bodyPr wrap="square" rtlCol="0">
            <a:spAutoFit/>
          </a:bodyPr>
          <a:lstStyle/>
          <a:p>
            <a:pPr algn="ctr"/>
            <a:r>
              <a:rPr kumimoji="1" lang="en-US" altLang="ja-JP" sz="9600">
                <a:latin typeface="UD デジタル 教科書体 NK-B" panose="02020700000000000000" pitchFamily="18" charset="-128"/>
                <a:ea typeface="UD デジタル 教科書体 NK-B" panose="02020700000000000000" pitchFamily="18" charset="-128"/>
              </a:rPr>
              <a:t>Could you tell me how to get to North Station?</a:t>
            </a:r>
            <a:endParaRPr kumimoji="1" lang="ja-JP" altLang="en-US" sz="9600">
              <a:latin typeface="UD デジタル 教科書体 NK-B" panose="02020700000000000000" pitchFamily="18" charset="-128"/>
              <a:ea typeface="UD デジタル 教科書体 NK-B" panose="02020700000000000000" pitchFamily="18" charset="-128"/>
            </a:endParaRPr>
          </a:p>
        </p:txBody>
      </p:sp>
      <p:sp>
        <p:nvSpPr>
          <p:cNvPr id="10" name="正方形/長方形 9">
            <a:extLst>
              <a:ext uri="{FF2B5EF4-FFF2-40B4-BE49-F238E27FC236}">
                <a16:creationId xmlns:a16="http://schemas.microsoft.com/office/drawing/2014/main" id="{0D2382E6-02B2-409B-A56C-8DEB7F9E35F5}"/>
              </a:ext>
            </a:extLst>
          </p:cNvPr>
          <p:cNvSpPr/>
          <p:nvPr/>
        </p:nvSpPr>
        <p:spPr>
          <a:xfrm>
            <a:off x="1101013" y="37841"/>
            <a:ext cx="8901404" cy="13436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2B4EE74A-67A6-40B4-A65E-5076EF824DDD}"/>
              </a:ext>
            </a:extLst>
          </p:cNvPr>
          <p:cNvSpPr/>
          <p:nvPr/>
        </p:nvSpPr>
        <p:spPr>
          <a:xfrm>
            <a:off x="354564" y="1567547"/>
            <a:ext cx="8901404" cy="13436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6BE2A993-A99F-46C6-92DF-6F2E399DE3C5}"/>
              </a:ext>
            </a:extLst>
          </p:cNvPr>
          <p:cNvSpPr/>
          <p:nvPr/>
        </p:nvSpPr>
        <p:spPr>
          <a:xfrm>
            <a:off x="354564" y="2911155"/>
            <a:ext cx="5318449" cy="1222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二等辺三角形 12">
            <a:extLst>
              <a:ext uri="{FF2B5EF4-FFF2-40B4-BE49-F238E27FC236}">
                <a16:creationId xmlns:a16="http://schemas.microsoft.com/office/drawing/2014/main" id="{852DB375-D42E-4122-A75B-FF3402F3B23C}"/>
              </a:ext>
            </a:extLst>
          </p:cNvPr>
          <p:cNvSpPr/>
          <p:nvPr/>
        </p:nvSpPr>
        <p:spPr>
          <a:xfrm>
            <a:off x="11374015" y="5388223"/>
            <a:ext cx="765111" cy="1287624"/>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二等辺三角形 13">
            <a:extLst>
              <a:ext uri="{FF2B5EF4-FFF2-40B4-BE49-F238E27FC236}">
                <a16:creationId xmlns:a16="http://schemas.microsoft.com/office/drawing/2014/main" id="{34CE51B9-1010-4039-A10F-886DD80A5001}"/>
              </a:ext>
            </a:extLst>
          </p:cNvPr>
          <p:cNvSpPr/>
          <p:nvPr/>
        </p:nvSpPr>
        <p:spPr>
          <a:xfrm rot="10800000">
            <a:off x="653143" y="3564227"/>
            <a:ext cx="522514" cy="942529"/>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15012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xit" presetSubtype="8" fill="hold" grpId="0" nodeType="clickEffect">
                                  <p:stCondLst>
                                    <p:cond delay="0"/>
                                  </p:stCondLst>
                                  <p:childTnLst>
                                    <p:animEffect transition="out" filter="wipe(left)">
                                      <p:cBhvr>
                                        <p:cTn id="25" dur="2750"/>
                                        <p:tgtEl>
                                          <p:spTgt spid="10"/>
                                        </p:tgtEl>
                                      </p:cBhvr>
                                    </p:animEffect>
                                    <p:set>
                                      <p:cBhvr>
                                        <p:cTn id="26" dur="1" fill="hold">
                                          <p:stCondLst>
                                            <p:cond delay="2749"/>
                                          </p:stCondLst>
                                        </p:cTn>
                                        <p:tgtEl>
                                          <p:spTgt spid="1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2" presetClass="exit" presetSubtype="8" fill="hold" grpId="0" nodeType="clickEffect">
                                  <p:stCondLst>
                                    <p:cond delay="0"/>
                                  </p:stCondLst>
                                  <p:childTnLst>
                                    <p:animEffect transition="out" filter="wipe(left)">
                                      <p:cBhvr>
                                        <p:cTn id="30" dur="2750"/>
                                        <p:tgtEl>
                                          <p:spTgt spid="11"/>
                                        </p:tgtEl>
                                      </p:cBhvr>
                                    </p:animEffect>
                                    <p:set>
                                      <p:cBhvr>
                                        <p:cTn id="31" dur="1" fill="hold">
                                          <p:stCondLst>
                                            <p:cond delay="2749"/>
                                          </p:stCondLst>
                                        </p:cTn>
                                        <p:tgtEl>
                                          <p:spTgt spid="11"/>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2" presetClass="exit" presetSubtype="8" fill="hold" grpId="0" nodeType="clickEffect">
                                  <p:stCondLst>
                                    <p:cond delay="0"/>
                                  </p:stCondLst>
                                  <p:childTnLst>
                                    <p:animEffect transition="out" filter="wipe(left)">
                                      <p:cBhvr>
                                        <p:cTn id="35" dur="2750"/>
                                        <p:tgtEl>
                                          <p:spTgt spid="12"/>
                                        </p:tgtEl>
                                      </p:cBhvr>
                                    </p:animEffect>
                                    <p:set>
                                      <p:cBhvr>
                                        <p:cTn id="36" dur="1" fill="hold">
                                          <p:stCondLst>
                                            <p:cond delay="274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91601B21-8B0A-4CF7-BF80-CA9DAED32374}"/>
              </a:ext>
            </a:extLst>
          </p:cNvPr>
          <p:cNvSpPr/>
          <p:nvPr/>
        </p:nvSpPr>
        <p:spPr>
          <a:xfrm>
            <a:off x="-1604864" y="4595191"/>
            <a:ext cx="15750072" cy="6486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 name="四角形: 角を丸くする 4">
            <a:extLst>
              <a:ext uri="{FF2B5EF4-FFF2-40B4-BE49-F238E27FC236}">
                <a16:creationId xmlns:a16="http://schemas.microsoft.com/office/drawing/2014/main" id="{7DA54B39-64E5-47E4-98B1-C6B5BCE0EFE9}"/>
              </a:ext>
            </a:extLst>
          </p:cNvPr>
          <p:cNvSpPr/>
          <p:nvPr/>
        </p:nvSpPr>
        <p:spPr>
          <a:xfrm>
            <a:off x="165784" y="4292082"/>
            <a:ext cx="1604865" cy="128762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North</a:t>
            </a:r>
          </a:p>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Station</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6" name="四角形: 角を丸くする 5">
            <a:extLst>
              <a:ext uri="{FF2B5EF4-FFF2-40B4-BE49-F238E27FC236}">
                <a16:creationId xmlns:a16="http://schemas.microsoft.com/office/drawing/2014/main" id="{B18304ED-72C1-4FED-A357-6194DA711871}"/>
              </a:ext>
            </a:extLst>
          </p:cNvPr>
          <p:cNvSpPr/>
          <p:nvPr/>
        </p:nvSpPr>
        <p:spPr>
          <a:xfrm>
            <a:off x="2738864" y="4352731"/>
            <a:ext cx="1604865" cy="128762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Glass</a:t>
            </a:r>
          </a:p>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Station</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7" name="四角形: 角を丸くする 6">
            <a:extLst>
              <a:ext uri="{FF2B5EF4-FFF2-40B4-BE49-F238E27FC236}">
                <a16:creationId xmlns:a16="http://schemas.microsoft.com/office/drawing/2014/main" id="{9916210F-A655-41EB-8E68-936E3169FE25}"/>
              </a:ext>
            </a:extLst>
          </p:cNvPr>
          <p:cNvSpPr/>
          <p:nvPr/>
        </p:nvSpPr>
        <p:spPr>
          <a:xfrm>
            <a:off x="5598367" y="4376058"/>
            <a:ext cx="1604865" cy="128762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Eraser</a:t>
            </a:r>
          </a:p>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Station</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8" name="四角形: 角を丸くする 7">
            <a:extLst>
              <a:ext uri="{FF2B5EF4-FFF2-40B4-BE49-F238E27FC236}">
                <a16:creationId xmlns:a16="http://schemas.microsoft.com/office/drawing/2014/main" id="{DC4FA942-C2AC-498C-9D2E-DC9E3A1970C9}"/>
              </a:ext>
            </a:extLst>
          </p:cNvPr>
          <p:cNvSpPr/>
          <p:nvPr/>
        </p:nvSpPr>
        <p:spPr>
          <a:xfrm>
            <a:off x="10954139" y="4315409"/>
            <a:ext cx="1604865" cy="128762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Pepper</a:t>
            </a:r>
          </a:p>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Station</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3" name="二等辺三角形 12">
            <a:extLst>
              <a:ext uri="{FF2B5EF4-FFF2-40B4-BE49-F238E27FC236}">
                <a16:creationId xmlns:a16="http://schemas.microsoft.com/office/drawing/2014/main" id="{852DB375-D42E-4122-A75B-FF3402F3B23C}"/>
              </a:ext>
            </a:extLst>
          </p:cNvPr>
          <p:cNvSpPr/>
          <p:nvPr/>
        </p:nvSpPr>
        <p:spPr>
          <a:xfrm>
            <a:off x="11374015" y="5388223"/>
            <a:ext cx="765111" cy="1287624"/>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二等辺三角形 13">
            <a:extLst>
              <a:ext uri="{FF2B5EF4-FFF2-40B4-BE49-F238E27FC236}">
                <a16:creationId xmlns:a16="http://schemas.microsoft.com/office/drawing/2014/main" id="{34CE51B9-1010-4039-A10F-886DD80A5001}"/>
              </a:ext>
            </a:extLst>
          </p:cNvPr>
          <p:cNvSpPr/>
          <p:nvPr/>
        </p:nvSpPr>
        <p:spPr>
          <a:xfrm rot="10800000">
            <a:off x="653143" y="3564227"/>
            <a:ext cx="522514" cy="942529"/>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FD4A22DA-2247-4BD5-B4D8-0CD08F4A8A7A}"/>
              </a:ext>
            </a:extLst>
          </p:cNvPr>
          <p:cNvSpPr txBox="1"/>
          <p:nvPr/>
        </p:nvSpPr>
        <p:spPr>
          <a:xfrm>
            <a:off x="0" y="1137528"/>
            <a:ext cx="12204441" cy="1569660"/>
          </a:xfrm>
          <a:prstGeom prst="rect">
            <a:avLst/>
          </a:prstGeom>
          <a:noFill/>
        </p:spPr>
        <p:txBody>
          <a:bodyPr wrap="square" rtlCol="0">
            <a:spAutoFit/>
          </a:bodyPr>
          <a:lstStyle/>
          <a:p>
            <a:pPr algn="ctr"/>
            <a:r>
              <a:rPr kumimoji="1" lang="en-US" altLang="ja-JP" sz="9600">
                <a:latin typeface="UD デジタル 教科書体 NK-B" panose="02020700000000000000" pitchFamily="18" charset="-128"/>
                <a:ea typeface="UD デジタル 教科書体 NK-B" panose="02020700000000000000" pitchFamily="18" charset="-128"/>
              </a:rPr>
              <a:t>Take the blue line</a:t>
            </a:r>
            <a:endParaRPr kumimoji="1" lang="ja-JP" altLang="en-US" sz="9600">
              <a:latin typeface="UD デジタル 教科書体 NK-B" panose="02020700000000000000" pitchFamily="18" charset="-128"/>
              <a:ea typeface="UD デジタル 教科書体 NK-B" panose="02020700000000000000" pitchFamily="18" charset="-128"/>
            </a:endParaRPr>
          </a:p>
        </p:txBody>
      </p:sp>
      <p:sp>
        <p:nvSpPr>
          <p:cNvPr id="16" name="正方形/長方形 15">
            <a:extLst>
              <a:ext uri="{FF2B5EF4-FFF2-40B4-BE49-F238E27FC236}">
                <a16:creationId xmlns:a16="http://schemas.microsoft.com/office/drawing/2014/main" id="{A542E8F2-EB7B-4372-B276-E0311153BAC0}"/>
              </a:ext>
            </a:extLst>
          </p:cNvPr>
          <p:cNvSpPr/>
          <p:nvPr/>
        </p:nvSpPr>
        <p:spPr>
          <a:xfrm>
            <a:off x="335902" y="1235585"/>
            <a:ext cx="5766319" cy="13436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descr="電車のイラスト（青）">
            <a:extLst>
              <a:ext uri="{FF2B5EF4-FFF2-40B4-BE49-F238E27FC236}">
                <a16:creationId xmlns:a16="http://schemas.microsoft.com/office/drawing/2014/main" id="{DE8EB93B-A461-4FB3-B533-B9706399B8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480389"/>
            <a:ext cx="5226038" cy="18116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2525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1750"/>
                                        <p:tgtEl>
                                          <p:spTgt spid="16"/>
                                        </p:tgtEl>
                                      </p:cBhvr>
                                    </p:animEffect>
                                    <p:set>
                                      <p:cBhvr>
                                        <p:cTn id="12" dur="1" fill="hold">
                                          <p:stCondLst>
                                            <p:cond delay="1749"/>
                                          </p:stCondLst>
                                        </p:cTn>
                                        <p:tgtEl>
                                          <p:spTgt spid="16"/>
                                        </p:tgtEl>
                                        <p:attrNameLst>
                                          <p:attrName>style.visibility</p:attrName>
                                        </p:attrNameLst>
                                      </p:cBhvr>
                                      <p:to>
                                        <p:strVal val="hidden"/>
                                      </p:to>
                                    </p:set>
                                  </p:childTnLst>
                                </p:cTn>
                              </p:par>
                            </p:childTnLst>
                          </p:cTn>
                        </p:par>
                        <p:par>
                          <p:cTn id="13" fill="hold">
                            <p:stCondLst>
                              <p:cond delay="1750"/>
                            </p:stCondLst>
                            <p:childTnLst>
                              <p:par>
                                <p:cTn id="14" presetID="2" presetClass="entr" presetSubtype="2" fill="hold" nodeType="afterEffect">
                                  <p:stCondLst>
                                    <p:cond delay="250"/>
                                  </p:stCondLst>
                                  <p:childTnLst>
                                    <p:set>
                                      <p:cBhvr>
                                        <p:cTn id="15" dur="1" fill="hold">
                                          <p:stCondLst>
                                            <p:cond delay="0"/>
                                          </p:stCondLst>
                                        </p:cTn>
                                        <p:tgtEl>
                                          <p:spTgt spid="1026"/>
                                        </p:tgtEl>
                                        <p:attrNameLst>
                                          <p:attrName>style.visibility</p:attrName>
                                        </p:attrNameLst>
                                      </p:cBhvr>
                                      <p:to>
                                        <p:strVal val="visible"/>
                                      </p:to>
                                    </p:set>
                                    <p:anim calcmode="lin" valueType="num">
                                      <p:cBhvr additive="base">
                                        <p:cTn id="16" dur="1750" fill="hold"/>
                                        <p:tgtEl>
                                          <p:spTgt spid="1026"/>
                                        </p:tgtEl>
                                        <p:attrNameLst>
                                          <p:attrName>ppt_x</p:attrName>
                                        </p:attrNameLst>
                                      </p:cBhvr>
                                      <p:tavLst>
                                        <p:tav tm="0">
                                          <p:val>
                                            <p:strVal val="1+#ppt_w/2"/>
                                          </p:val>
                                        </p:tav>
                                        <p:tav tm="100000">
                                          <p:val>
                                            <p:strVal val="#ppt_x"/>
                                          </p:val>
                                        </p:tav>
                                      </p:tavLst>
                                    </p:anim>
                                    <p:anim calcmode="lin" valueType="num">
                                      <p:cBhvr additive="base">
                                        <p:cTn id="17" dur="1750" fill="hold"/>
                                        <p:tgtEl>
                                          <p:spTgt spid="10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91601B21-8B0A-4CF7-BF80-CA9DAED32374}"/>
              </a:ext>
            </a:extLst>
          </p:cNvPr>
          <p:cNvSpPr/>
          <p:nvPr/>
        </p:nvSpPr>
        <p:spPr>
          <a:xfrm>
            <a:off x="-1604864" y="4595191"/>
            <a:ext cx="15750072" cy="6486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 name="四角形: 角を丸くする 4">
            <a:extLst>
              <a:ext uri="{FF2B5EF4-FFF2-40B4-BE49-F238E27FC236}">
                <a16:creationId xmlns:a16="http://schemas.microsoft.com/office/drawing/2014/main" id="{7DA54B39-64E5-47E4-98B1-C6B5BCE0EFE9}"/>
              </a:ext>
            </a:extLst>
          </p:cNvPr>
          <p:cNvSpPr/>
          <p:nvPr/>
        </p:nvSpPr>
        <p:spPr>
          <a:xfrm>
            <a:off x="165784" y="4292082"/>
            <a:ext cx="1604865" cy="128762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North</a:t>
            </a:r>
          </a:p>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Station</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6" name="四角形: 角を丸くする 5">
            <a:extLst>
              <a:ext uri="{FF2B5EF4-FFF2-40B4-BE49-F238E27FC236}">
                <a16:creationId xmlns:a16="http://schemas.microsoft.com/office/drawing/2014/main" id="{B18304ED-72C1-4FED-A357-6194DA711871}"/>
              </a:ext>
            </a:extLst>
          </p:cNvPr>
          <p:cNvSpPr/>
          <p:nvPr/>
        </p:nvSpPr>
        <p:spPr>
          <a:xfrm>
            <a:off x="2738864" y="4352731"/>
            <a:ext cx="1604865" cy="128762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Glass</a:t>
            </a:r>
          </a:p>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Station</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7" name="四角形: 角を丸くする 6">
            <a:extLst>
              <a:ext uri="{FF2B5EF4-FFF2-40B4-BE49-F238E27FC236}">
                <a16:creationId xmlns:a16="http://schemas.microsoft.com/office/drawing/2014/main" id="{9916210F-A655-41EB-8E68-936E3169FE25}"/>
              </a:ext>
            </a:extLst>
          </p:cNvPr>
          <p:cNvSpPr/>
          <p:nvPr/>
        </p:nvSpPr>
        <p:spPr>
          <a:xfrm>
            <a:off x="5598367" y="4376058"/>
            <a:ext cx="1604865" cy="128762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Eraser</a:t>
            </a:r>
          </a:p>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Station</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8" name="四角形: 角を丸くする 7">
            <a:extLst>
              <a:ext uri="{FF2B5EF4-FFF2-40B4-BE49-F238E27FC236}">
                <a16:creationId xmlns:a16="http://schemas.microsoft.com/office/drawing/2014/main" id="{DC4FA942-C2AC-498C-9D2E-DC9E3A1970C9}"/>
              </a:ext>
            </a:extLst>
          </p:cNvPr>
          <p:cNvSpPr/>
          <p:nvPr/>
        </p:nvSpPr>
        <p:spPr>
          <a:xfrm>
            <a:off x="10954139" y="4315409"/>
            <a:ext cx="1604865" cy="128762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Pepper</a:t>
            </a:r>
          </a:p>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Station</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3" name="二等辺三角形 12">
            <a:extLst>
              <a:ext uri="{FF2B5EF4-FFF2-40B4-BE49-F238E27FC236}">
                <a16:creationId xmlns:a16="http://schemas.microsoft.com/office/drawing/2014/main" id="{852DB375-D42E-4122-A75B-FF3402F3B23C}"/>
              </a:ext>
            </a:extLst>
          </p:cNvPr>
          <p:cNvSpPr/>
          <p:nvPr/>
        </p:nvSpPr>
        <p:spPr>
          <a:xfrm>
            <a:off x="11374015" y="5388223"/>
            <a:ext cx="765111" cy="1287624"/>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二等辺三角形 13">
            <a:extLst>
              <a:ext uri="{FF2B5EF4-FFF2-40B4-BE49-F238E27FC236}">
                <a16:creationId xmlns:a16="http://schemas.microsoft.com/office/drawing/2014/main" id="{34CE51B9-1010-4039-A10F-886DD80A5001}"/>
              </a:ext>
            </a:extLst>
          </p:cNvPr>
          <p:cNvSpPr/>
          <p:nvPr/>
        </p:nvSpPr>
        <p:spPr>
          <a:xfrm rot="10800000">
            <a:off x="653143" y="3564227"/>
            <a:ext cx="522514" cy="942529"/>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FD4A22DA-2247-4BD5-B4D8-0CD08F4A8A7A}"/>
              </a:ext>
            </a:extLst>
          </p:cNvPr>
          <p:cNvSpPr txBox="1"/>
          <p:nvPr/>
        </p:nvSpPr>
        <p:spPr>
          <a:xfrm>
            <a:off x="0" y="1137528"/>
            <a:ext cx="12204441" cy="1569660"/>
          </a:xfrm>
          <a:prstGeom prst="rect">
            <a:avLst/>
          </a:prstGeom>
          <a:noFill/>
        </p:spPr>
        <p:txBody>
          <a:bodyPr wrap="square" rtlCol="0">
            <a:spAutoFit/>
          </a:bodyPr>
          <a:lstStyle/>
          <a:p>
            <a:pPr algn="ctr"/>
            <a:r>
              <a:rPr kumimoji="1" lang="en-US" altLang="ja-JP" sz="9600">
                <a:latin typeface="UD デジタル 教科書体 NK-B" panose="02020700000000000000" pitchFamily="18" charset="-128"/>
                <a:ea typeface="UD デジタル 教科書体 NK-B" panose="02020700000000000000" pitchFamily="18" charset="-128"/>
              </a:rPr>
              <a:t>Take the blue line</a:t>
            </a:r>
            <a:endParaRPr kumimoji="1" lang="ja-JP" altLang="en-US" sz="9600">
              <a:latin typeface="UD デジタル 教科書体 NK-B" panose="02020700000000000000" pitchFamily="18" charset="-128"/>
              <a:ea typeface="UD デジタル 教科書体 NK-B" panose="02020700000000000000" pitchFamily="18" charset="-128"/>
            </a:endParaRPr>
          </a:p>
        </p:txBody>
      </p:sp>
      <p:pic>
        <p:nvPicPr>
          <p:cNvPr id="1026" name="Picture 2" descr="電車のイラスト（青）">
            <a:extLst>
              <a:ext uri="{FF2B5EF4-FFF2-40B4-BE49-F238E27FC236}">
                <a16:creationId xmlns:a16="http://schemas.microsoft.com/office/drawing/2014/main" id="{DE8EB93B-A461-4FB3-B533-B9706399B8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480389"/>
            <a:ext cx="5226038" cy="1811693"/>
          </a:xfrm>
          <a:prstGeom prst="rect">
            <a:avLst/>
          </a:prstGeom>
          <a:noFill/>
          <a:extLst>
            <a:ext uri="{909E8E84-426E-40DD-AFC4-6F175D3DCCD1}">
              <a14:hiddenFill xmlns:a14="http://schemas.microsoft.com/office/drawing/2010/main">
                <a:solidFill>
                  <a:srgbClr val="FFFFFF"/>
                </a:solidFill>
              </a14:hiddenFill>
            </a:ext>
          </a:extLst>
        </p:spPr>
      </p:pic>
      <p:sp>
        <p:nvSpPr>
          <p:cNvPr id="12" name="テキスト ボックス 11">
            <a:extLst>
              <a:ext uri="{FF2B5EF4-FFF2-40B4-BE49-F238E27FC236}">
                <a16:creationId xmlns:a16="http://schemas.microsoft.com/office/drawing/2014/main" id="{ABF4B41E-B7F0-4350-A2E9-DB5DF9C19BB0}"/>
              </a:ext>
            </a:extLst>
          </p:cNvPr>
          <p:cNvSpPr txBox="1"/>
          <p:nvPr/>
        </p:nvSpPr>
        <p:spPr>
          <a:xfrm>
            <a:off x="165784" y="6547722"/>
            <a:ext cx="12204441" cy="2308324"/>
          </a:xfrm>
          <a:prstGeom prst="rect">
            <a:avLst/>
          </a:prstGeom>
          <a:noFill/>
        </p:spPr>
        <p:txBody>
          <a:bodyPr wrap="square" rtlCol="0">
            <a:spAutoFit/>
          </a:bodyPr>
          <a:lstStyle/>
          <a:p>
            <a:pPr algn="ctr"/>
            <a:r>
              <a:rPr kumimoji="1" lang="en-US" altLang="ja-JP" sz="7200">
                <a:latin typeface="UD デジタル 教科書体 NK-B" panose="02020700000000000000" pitchFamily="18" charset="-128"/>
                <a:ea typeface="UD デジタル 教科書体 NK-B" panose="02020700000000000000" pitchFamily="18" charset="-128"/>
              </a:rPr>
              <a:t>North Station is </a:t>
            </a:r>
            <a:r>
              <a:rPr kumimoji="1" lang="en-US" altLang="ja-JP" sz="7200" u="sng" smtClean="0">
                <a:latin typeface="UD デジタル 教科書体 NK-B" panose="02020700000000000000" pitchFamily="18" charset="-128"/>
                <a:ea typeface="UD デジタル 教科書体 NK-B" panose="02020700000000000000" pitchFamily="18" charset="-128"/>
              </a:rPr>
              <a:t>3</a:t>
            </a:r>
            <a:r>
              <a:rPr kumimoji="1" lang="en-US" altLang="ja-JP" sz="7200" smtClean="0">
                <a:latin typeface="UD デジタル 教科書体 NK-B" panose="02020700000000000000" pitchFamily="18" charset="-128"/>
                <a:ea typeface="UD デジタル 教科書体 NK-B" panose="02020700000000000000" pitchFamily="18" charset="-128"/>
              </a:rPr>
              <a:t> </a:t>
            </a:r>
            <a:r>
              <a:rPr kumimoji="1" lang="en-US" altLang="ja-JP" sz="7200">
                <a:latin typeface="UD デジタル 教科書体 NK-B" panose="02020700000000000000" pitchFamily="18" charset="-128"/>
                <a:ea typeface="UD デジタル 教科書体 NK-B" panose="02020700000000000000" pitchFamily="18" charset="-128"/>
              </a:rPr>
              <a:t>stops from Pepper Station</a:t>
            </a:r>
            <a:endParaRPr kumimoji="1" lang="ja-JP" altLang="en-US" sz="7200">
              <a:latin typeface="UD デジタル 教科書体 NK-B" panose="02020700000000000000" pitchFamily="18" charset="-128"/>
              <a:ea typeface="UD デジタル 教科書体 NK-B" panose="02020700000000000000" pitchFamily="18" charset="-128"/>
            </a:endParaRPr>
          </a:p>
        </p:txBody>
      </p:sp>
      <p:sp>
        <p:nvSpPr>
          <p:cNvPr id="2" name="フリーフォーム 1"/>
          <p:cNvSpPr/>
          <p:nvPr/>
        </p:nvSpPr>
        <p:spPr>
          <a:xfrm>
            <a:off x="753034" y="2312894"/>
            <a:ext cx="11241742" cy="1909482"/>
          </a:xfrm>
          <a:custGeom>
            <a:avLst/>
            <a:gdLst>
              <a:gd name="connsiteX0" fmla="*/ 11241742 w 11241742"/>
              <a:gd name="connsiteY0" fmla="*/ 1909482 h 1909482"/>
              <a:gd name="connsiteX1" fmla="*/ 11134165 w 11241742"/>
              <a:gd name="connsiteY1" fmla="*/ 1183341 h 1909482"/>
              <a:gd name="connsiteX2" fmla="*/ 11080377 w 11241742"/>
              <a:gd name="connsiteY2" fmla="*/ 941294 h 1909482"/>
              <a:gd name="connsiteX3" fmla="*/ 11026589 w 11241742"/>
              <a:gd name="connsiteY3" fmla="*/ 645459 h 1909482"/>
              <a:gd name="connsiteX4" fmla="*/ 10972800 w 11241742"/>
              <a:gd name="connsiteY4" fmla="*/ 484094 h 1909482"/>
              <a:gd name="connsiteX5" fmla="*/ 10811436 w 11241742"/>
              <a:gd name="connsiteY5" fmla="*/ 376518 h 1909482"/>
              <a:gd name="connsiteX6" fmla="*/ 10757647 w 11241742"/>
              <a:gd name="connsiteY6" fmla="*/ 322730 h 1909482"/>
              <a:gd name="connsiteX7" fmla="*/ 10569389 w 11241742"/>
              <a:gd name="connsiteY7" fmla="*/ 242047 h 1909482"/>
              <a:gd name="connsiteX8" fmla="*/ 10515600 w 11241742"/>
              <a:gd name="connsiteY8" fmla="*/ 188259 h 1909482"/>
              <a:gd name="connsiteX9" fmla="*/ 10434918 w 11241742"/>
              <a:gd name="connsiteY9" fmla="*/ 161365 h 1909482"/>
              <a:gd name="connsiteX10" fmla="*/ 10246659 w 11241742"/>
              <a:gd name="connsiteY10" fmla="*/ 107577 h 1909482"/>
              <a:gd name="connsiteX11" fmla="*/ 10165977 w 11241742"/>
              <a:gd name="connsiteY11" fmla="*/ 53788 h 1909482"/>
              <a:gd name="connsiteX12" fmla="*/ 10004612 w 11241742"/>
              <a:gd name="connsiteY12" fmla="*/ 0 h 1909482"/>
              <a:gd name="connsiteX13" fmla="*/ 8579224 w 11241742"/>
              <a:gd name="connsiteY13" fmla="*/ 26894 h 1909482"/>
              <a:gd name="connsiteX14" fmla="*/ 8444753 w 11241742"/>
              <a:gd name="connsiteY14" fmla="*/ 53788 h 1909482"/>
              <a:gd name="connsiteX15" fmla="*/ 8175812 w 11241742"/>
              <a:gd name="connsiteY15" fmla="*/ 80682 h 1909482"/>
              <a:gd name="connsiteX16" fmla="*/ 7933765 w 11241742"/>
              <a:gd name="connsiteY16" fmla="*/ 161365 h 1909482"/>
              <a:gd name="connsiteX17" fmla="*/ 7853083 w 11241742"/>
              <a:gd name="connsiteY17" fmla="*/ 188259 h 1909482"/>
              <a:gd name="connsiteX18" fmla="*/ 7772400 w 11241742"/>
              <a:gd name="connsiteY18" fmla="*/ 215153 h 1909482"/>
              <a:gd name="connsiteX19" fmla="*/ 7691718 w 11241742"/>
              <a:gd name="connsiteY19" fmla="*/ 268941 h 1909482"/>
              <a:gd name="connsiteX20" fmla="*/ 7637930 w 11241742"/>
              <a:gd name="connsiteY20" fmla="*/ 322730 h 1909482"/>
              <a:gd name="connsiteX21" fmla="*/ 7557247 w 11241742"/>
              <a:gd name="connsiteY21" fmla="*/ 349624 h 1909482"/>
              <a:gd name="connsiteX22" fmla="*/ 7368989 w 11241742"/>
              <a:gd name="connsiteY22" fmla="*/ 510988 h 1909482"/>
              <a:gd name="connsiteX23" fmla="*/ 7207624 w 11241742"/>
              <a:gd name="connsiteY23" fmla="*/ 618565 h 1909482"/>
              <a:gd name="connsiteX24" fmla="*/ 7126942 w 11241742"/>
              <a:gd name="connsiteY24" fmla="*/ 672353 h 1909482"/>
              <a:gd name="connsiteX25" fmla="*/ 6911789 w 11241742"/>
              <a:gd name="connsiteY25" fmla="*/ 833718 h 1909482"/>
              <a:gd name="connsiteX26" fmla="*/ 6858000 w 11241742"/>
              <a:gd name="connsiteY26" fmla="*/ 887506 h 1909482"/>
              <a:gd name="connsiteX27" fmla="*/ 6777318 w 11241742"/>
              <a:gd name="connsiteY27" fmla="*/ 941294 h 1909482"/>
              <a:gd name="connsiteX28" fmla="*/ 6750424 w 11241742"/>
              <a:gd name="connsiteY28" fmla="*/ 1021977 h 1909482"/>
              <a:gd name="connsiteX29" fmla="*/ 6669742 w 11241742"/>
              <a:gd name="connsiteY29" fmla="*/ 1102659 h 1909482"/>
              <a:gd name="connsiteX30" fmla="*/ 6535271 w 11241742"/>
              <a:gd name="connsiteY30" fmla="*/ 1264024 h 1909482"/>
              <a:gd name="connsiteX31" fmla="*/ 6400800 w 11241742"/>
              <a:gd name="connsiteY31" fmla="*/ 1425388 h 1909482"/>
              <a:gd name="connsiteX32" fmla="*/ 6347012 w 11241742"/>
              <a:gd name="connsiteY32" fmla="*/ 1532965 h 1909482"/>
              <a:gd name="connsiteX33" fmla="*/ 6293224 w 11241742"/>
              <a:gd name="connsiteY33" fmla="*/ 1613647 h 1909482"/>
              <a:gd name="connsiteX34" fmla="*/ 6266330 w 11241742"/>
              <a:gd name="connsiteY34" fmla="*/ 1694330 h 1909482"/>
              <a:gd name="connsiteX35" fmla="*/ 6158753 w 11241742"/>
              <a:gd name="connsiteY35" fmla="*/ 1828800 h 1909482"/>
              <a:gd name="connsiteX36" fmla="*/ 6051177 w 11241742"/>
              <a:gd name="connsiteY36" fmla="*/ 1694330 h 1909482"/>
              <a:gd name="connsiteX37" fmla="*/ 5970494 w 11241742"/>
              <a:gd name="connsiteY37" fmla="*/ 1479177 h 1909482"/>
              <a:gd name="connsiteX38" fmla="*/ 5916706 w 11241742"/>
              <a:gd name="connsiteY38" fmla="*/ 1371600 h 1909482"/>
              <a:gd name="connsiteX39" fmla="*/ 5889812 w 11241742"/>
              <a:gd name="connsiteY39" fmla="*/ 1290918 h 1909482"/>
              <a:gd name="connsiteX40" fmla="*/ 5836024 w 11241742"/>
              <a:gd name="connsiteY40" fmla="*/ 1183341 h 1909482"/>
              <a:gd name="connsiteX41" fmla="*/ 5728447 w 11241742"/>
              <a:gd name="connsiteY41" fmla="*/ 1021977 h 1909482"/>
              <a:gd name="connsiteX42" fmla="*/ 5620871 w 11241742"/>
              <a:gd name="connsiteY42" fmla="*/ 833718 h 1909482"/>
              <a:gd name="connsiteX43" fmla="*/ 5486400 w 11241742"/>
              <a:gd name="connsiteY43" fmla="*/ 672353 h 1909482"/>
              <a:gd name="connsiteX44" fmla="*/ 5378824 w 11241742"/>
              <a:gd name="connsiteY44" fmla="*/ 591671 h 1909482"/>
              <a:gd name="connsiteX45" fmla="*/ 5190565 w 11241742"/>
              <a:gd name="connsiteY45" fmla="*/ 457200 h 1909482"/>
              <a:gd name="connsiteX46" fmla="*/ 5109883 w 11241742"/>
              <a:gd name="connsiteY46" fmla="*/ 376518 h 1909482"/>
              <a:gd name="connsiteX47" fmla="*/ 4814047 w 11241742"/>
              <a:gd name="connsiteY47" fmla="*/ 295835 h 1909482"/>
              <a:gd name="connsiteX48" fmla="*/ 4733365 w 11241742"/>
              <a:gd name="connsiteY48" fmla="*/ 268941 h 1909482"/>
              <a:gd name="connsiteX49" fmla="*/ 4491318 w 11241742"/>
              <a:gd name="connsiteY49" fmla="*/ 242047 h 1909482"/>
              <a:gd name="connsiteX50" fmla="*/ 3711389 w 11241742"/>
              <a:gd name="connsiteY50" fmla="*/ 268941 h 1909482"/>
              <a:gd name="connsiteX51" fmla="*/ 3630706 w 11241742"/>
              <a:gd name="connsiteY51" fmla="*/ 295835 h 1909482"/>
              <a:gd name="connsiteX52" fmla="*/ 3442447 w 11241742"/>
              <a:gd name="connsiteY52" fmla="*/ 349624 h 1909482"/>
              <a:gd name="connsiteX53" fmla="*/ 3307977 w 11241742"/>
              <a:gd name="connsiteY53" fmla="*/ 484094 h 1909482"/>
              <a:gd name="connsiteX54" fmla="*/ 3281083 w 11241742"/>
              <a:gd name="connsiteY54" fmla="*/ 564777 h 1909482"/>
              <a:gd name="connsiteX55" fmla="*/ 3200400 w 11241742"/>
              <a:gd name="connsiteY55" fmla="*/ 618565 h 1909482"/>
              <a:gd name="connsiteX56" fmla="*/ 3039036 w 11241742"/>
              <a:gd name="connsiteY56" fmla="*/ 887506 h 1909482"/>
              <a:gd name="connsiteX57" fmla="*/ 2985247 w 11241742"/>
              <a:gd name="connsiteY57" fmla="*/ 968188 h 1909482"/>
              <a:gd name="connsiteX58" fmla="*/ 2931459 w 11241742"/>
              <a:gd name="connsiteY58" fmla="*/ 1129553 h 1909482"/>
              <a:gd name="connsiteX59" fmla="*/ 2904565 w 11241742"/>
              <a:gd name="connsiteY59" fmla="*/ 1210235 h 1909482"/>
              <a:gd name="connsiteX60" fmla="*/ 2850777 w 11241742"/>
              <a:gd name="connsiteY60" fmla="*/ 1290918 h 1909482"/>
              <a:gd name="connsiteX61" fmla="*/ 2823883 w 11241742"/>
              <a:gd name="connsiteY61" fmla="*/ 1398494 h 1909482"/>
              <a:gd name="connsiteX62" fmla="*/ 2796989 w 11241742"/>
              <a:gd name="connsiteY62" fmla="*/ 1559859 h 1909482"/>
              <a:gd name="connsiteX63" fmla="*/ 2770094 w 11241742"/>
              <a:gd name="connsiteY63" fmla="*/ 1694330 h 1909482"/>
              <a:gd name="connsiteX64" fmla="*/ 2716306 w 11241742"/>
              <a:gd name="connsiteY64" fmla="*/ 1237130 h 1909482"/>
              <a:gd name="connsiteX65" fmla="*/ 2608730 w 11241742"/>
              <a:gd name="connsiteY65" fmla="*/ 968188 h 1909482"/>
              <a:gd name="connsiteX66" fmla="*/ 2501153 w 11241742"/>
              <a:gd name="connsiteY66" fmla="*/ 753035 h 1909482"/>
              <a:gd name="connsiteX67" fmla="*/ 2420471 w 11241742"/>
              <a:gd name="connsiteY67" fmla="*/ 645459 h 1909482"/>
              <a:gd name="connsiteX68" fmla="*/ 2339789 w 11241742"/>
              <a:gd name="connsiteY68" fmla="*/ 618565 h 1909482"/>
              <a:gd name="connsiteX69" fmla="*/ 2259106 w 11241742"/>
              <a:gd name="connsiteY69" fmla="*/ 537882 h 1909482"/>
              <a:gd name="connsiteX70" fmla="*/ 2070847 w 11241742"/>
              <a:gd name="connsiteY70" fmla="*/ 430306 h 1909482"/>
              <a:gd name="connsiteX71" fmla="*/ 1909483 w 11241742"/>
              <a:gd name="connsiteY71" fmla="*/ 376518 h 1909482"/>
              <a:gd name="connsiteX72" fmla="*/ 1290918 w 11241742"/>
              <a:gd name="connsiteY72" fmla="*/ 403412 h 1909482"/>
              <a:gd name="connsiteX73" fmla="*/ 1129553 w 11241742"/>
              <a:gd name="connsiteY73" fmla="*/ 457200 h 1909482"/>
              <a:gd name="connsiteX74" fmla="*/ 995083 w 11241742"/>
              <a:gd name="connsiteY74" fmla="*/ 484094 h 1909482"/>
              <a:gd name="connsiteX75" fmla="*/ 914400 w 11241742"/>
              <a:gd name="connsiteY75" fmla="*/ 537882 h 1909482"/>
              <a:gd name="connsiteX76" fmla="*/ 726142 w 11241742"/>
              <a:gd name="connsiteY76" fmla="*/ 591671 h 1909482"/>
              <a:gd name="connsiteX77" fmla="*/ 537883 w 11241742"/>
              <a:gd name="connsiteY77" fmla="*/ 672353 h 1909482"/>
              <a:gd name="connsiteX78" fmla="*/ 295836 w 11241742"/>
              <a:gd name="connsiteY78" fmla="*/ 968188 h 1909482"/>
              <a:gd name="connsiteX79" fmla="*/ 161365 w 11241742"/>
              <a:gd name="connsiteY79" fmla="*/ 1129553 h 1909482"/>
              <a:gd name="connsiteX80" fmla="*/ 107577 w 11241742"/>
              <a:gd name="connsiteY80" fmla="*/ 1290918 h 1909482"/>
              <a:gd name="connsiteX81" fmla="*/ 0 w 11241742"/>
              <a:gd name="connsiteY81" fmla="*/ 1559859 h 1909482"/>
              <a:gd name="connsiteX82" fmla="*/ 0 w 11241742"/>
              <a:gd name="connsiteY82" fmla="*/ 1828800 h 1909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1241742" h="1909482">
                <a:moveTo>
                  <a:pt x="11241742" y="1909482"/>
                </a:moveTo>
                <a:cubicBezTo>
                  <a:pt x="11205883" y="1667435"/>
                  <a:pt x="11171939" y="1425096"/>
                  <a:pt x="11134165" y="1183341"/>
                </a:cubicBezTo>
                <a:cubicBezTo>
                  <a:pt x="11100615" y="968623"/>
                  <a:pt x="11117878" y="1128799"/>
                  <a:pt x="11080377" y="941294"/>
                </a:cubicBezTo>
                <a:cubicBezTo>
                  <a:pt x="11065003" y="864423"/>
                  <a:pt x="11048221" y="724775"/>
                  <a:pt x="11026589" y="645459"/>
                </a:cubicBezTo>
                <a:cubicBezTo>
                  <a:pt x="11011671" y="590759"/>
                  <a:pt x="11019976" y="515544"/>
                  <a:pt x="10972800" y="484094"/>
                </a:cubicBezTo>
                <a:cubicBezTo>
                  <a:pt x="10919012" y="448235"/>
                  <a:pt x="10857147" y="422229"/>
                  <a:pt x="10811436" y="376518"/>
                </a:cubicBezTo>
                <a:cubicBezTo>
                  <a:pt x="10793506" y="358589"/>
                  <a:pt x="10778745" y="336795"/>
                  <a:pt x="10757647" y="322730"/>
                </a:cubicBezTo>
                <a:cubicBezTo>
                  <a:pt x="10691178" y="278417"/>
                  <a:pt x="10641109" y="265954"/>
                  <a:pt x="10569389" y="242047"/>
                </a:cubicBezTo>
                <a:cubicBezTo>
                  <a:pt x="10551459" y="224118"/>
                  <a:pt x="10537343" y="201305"/>
                  <a:pt x="10515600" y="188259"/>
                </a:cubicBezTo>
                <a:cubicBezTo>
                  <a:pt x="10491291" y="173674"/>
                  <a:pt x="10462176" y="169153"/>
                  <a:pt x="10434918" y="161365"/>
                </a:cubicBezTo>
                <a:cubicBezTo>
                  <a:pt x="10198522" y="93823"/>
                  <a:pt x="10440116" y="172062"/>
                  <a:pt x="10246659" y="107577"/>
                </a:cubicBezTo>
                <a:cubicBezTo>
                  <a:pt x="10219765" y="89647"/>
                  <a:pt x="10195514" y="66916"/>
                  <a:pt x="10165977" y="53788"/>
                </a:cubicBezTo>
                <a:cubicBezTo>
                  <a:pt x="10114166" y="30761"/>
                  <a:pt x="10004612" y="0"/>
                  <a:pt x="10004612" y="0"/>
                </a:cubicBezTo>
                <a:lnTo>
                  <a:pt x="8579224" y="26894"/>
                </a:lnTo>
                <a:cubicBezTo>
                  <a:pt x="8533540" y="28469"/>
                  <a:pt x="8490063" y="47747"/>
                  <a:pt x="8444753" y="53788"/>
                </a:cubicBezTo>
                <a:cubicBezTo>
                  <a:pt x="8355449" y="65695"/>
                  <a:pt x="8265459" y="71717"/>
                  <a:pt x="8175812" y="80682"/>
                </a:cubicBezTo>
                <a:lnTo>
                  <a:pt x="7933765" y="161365"/>
                </a:lnTo>
                <a:lnTo>
                  <a:pt x="7853083" y="188259"/>
                </a:lnTo>
                <a:lnTo>
                  <a:pt x="7772400" y="215153"/>
                </a:lnTo>
                <a:cubicBezTo>
                  <a:pt x="7745506" y="233082"/>
                  <a:pt x="7716958" y="248749"/>
                  <a:pt x="7691718" y="268941"/>
                </a:cubicBezTo>
                <a:cubicBezTo>
                  <a:pt x="7671918" y="284781"/>
                  <a:pt x="7659673" y="309684"/>
                  <a:pt x="7637930" y="322730"/>
                </a:cubicBezTo>
                <a:cubicBezTo>
                  <a:pt x="7613621" y="337316"/>
                  <a:pt x="7584141" y="340659"/>
                  <a:pt x="7557247" y="349624"/>
                </a:cubicBezTo>
                <a:cubicBezTo>
                  <a:pt x="7309670" y="514675"/>
                  <a:pt x="7695066" y="250126"/>
                  <a:pt x="7368989" y="510988"/>
                </a:cubicBezTo>
                <a:cubicBezTo>
                  <a:pt x="7318509" y="551372"/>
                  <a:pt x="7261412" y="582706"/>
                  <a:pt x="7207624" y="618565"/>
                </a:cubicBezTo>
                <a:cubicBezTo>
                  <a:pt x="7180730" y="636494"/>
                  <a:pt x="7149798" y="649497"/>
                  <a:pt x="7126942" y="672353"/>
                </a:cubicBezTo>
                <a:cubicBezTo>
                  <a:pt x="6972425" y="826870"/>
                  <a:pt x="7052608" y="786778"/>
                  <a:pt x="6911789" y="833718"/>
                </a:cubicBezTo>
                <a:cubicBezTo>
                  <a:pt x="6893859" y="851647"/>
                  <a:pt x="6877800" y="871666"/>
                  <a:pt x="6858000" y="887506"/>
                </a:cubicBezTo>
                <a:cubicBezTo>
                  <a:pt x="6832760" y="907698"/>
                  <a:pt x="6797510" y="916054"/>
                  <a:pt x="6777318" y="941294"/>
                </a:cubicBezTo>
                <a:cubicBezTo>
                  <a:pt x="6759609" y="963431"/>
                  <a:pt x="6766149" y="998389"/>
                  <a:pt x="6750424" y="1021977"/>
                </a:cubicBezTo>
                <a:cubicBezTo>
                  <a:pt x="6729327" y="1053623"/>
                  <a:pt x="6691849" y="1071710"/>
                  <a:pt x="6669742" y="1102659"/>
                </a:cubicBezTo>
                <a:cubicBezTo>
                  <a:pt x="6545662" y="1276370"/>
                  <a:pt x="6694327" y="1157985"/>
                  <a:pt x="6535271" y="1264024"/>
                </a:cubicBezTo>
                <a:cubicBezTo>
                  <a:pt x="6475479" y="1443399"/>
                  <a:pt x="6560660" y="1238885"/>
                  <a:pt x="6400800" y="1425388"/>
                </a:cubicBezTo>
                <a:cubicBezTo>
                  <a:pt x="6374709" y="1455828"/>
                  <a:pt x="6366903" y="1498156"/>
                  <a:pt x="6347012" y="1532965"/>
                </a:cubicBezTo>
                <a:cubicBezTo>
                  <a:pt x="6330976" y="1561029"/>
                  <a:pt x="6311153" y="1586753"/>
                  <a:pt x="6293224" y="1613647"/>
                </a:cubicBezTo>
                <a:cubicBezTo>
                  <a:pt x="6284259" y="1640541"/>
                  <a:pt x="6279008" y="1668974"/>
                  <a:pt x="6266330" y="1694330"/>
                </a:cubicBezTo>
                <a:cubicBezTo>
                  <a:pt x="6232403" y="1762184"/>
                  <a:pt x="6208783" y="1778770"/>
                  <a:pt x="6158753" y="1828800"/>
                </a:cubicBezTo>
                <a:cubicBezTo>
                  <a:pt x="6122894" y="1783977"/>
                  <a:pt x="6083018" y="1742091"/>
                  <a:pt x="6051177" y="1694330"/>
                </a:cubicBezTo>
                <a:cubicBezTo>
                  <a:pt x="5965607" y="1565974"/>
                  <a:pt x="6021175" y="1614324"/>
                  <a:pt x="5970494" y="1479177"/>
                </a:cubicBezTo>
                <a:cubicBezTo>
                  <a:pt x="5956417" y="1441638"/>
                  <a:pt x="5932499" y="1408450"/>
                  <a:pt x="5916706" y="1371600"/>
                </a:cubicBezTo>
                <a:cubicBezTo>
                  <a:pt x="5905539" y="1345543"/>
                  <a:pt x="5900979" y="1316975"/>
                  <a:pt x="5889812" y="1290918"/>
                </a:cubicBezTo>
                <a:cubicBezTo>
                  <a:pt x="5874019" y="1254068"/>
                  <a:pt x="5856651" y="1217719"/>
                  <a:pt x="5836024" y="1183341"/>
                </a:cubicBezTo>
                <a:cubicBezTo>
                  <a:pt x="5802764" y="1127908"/>
                  <a:pt x="5728447" y="1021977"/>
                  <a:pt x="5728447" y="1021977"/>
                </a:cubicBezTo>
                <a:cubicBezTo>
                  <a:pt x="5684804" y="891047"/>
                  <a:pt x="5722633" y="976186"/>
                  <a:pt x="5620871" y="833718"/>
                </a:cubicBezTo>
                <a:cubicBezTo>
                  <a:pt x="5555344" y="741979"/>
                  <a:pt x="5578927" y="751662"/>
                  <a:pt x="5486400" y="672353"/>
                </a:cubicBezTo>
                <a:cubicBezTo>
                  <a:pt x="5452368" y="643182"/>
                  <a:pt x="5412557" y="621187"/>
                  <a:pt x="5378824" y="591671"/>
                </a:cubicBezTo>
                <a:cubicBezTo>
                  <a:pt x="5221750" y="454231"/>
                  <a:pt x="5335820" y="505618"/>
                  <a:pt x="5190565" y="457200"/>
                </a:cubicBezTo>
                <a:cubicBezTo>
                  <a:pt x="5163671" y="430306"/>
                  <a:pt x="5143131" y="394989"/>
                  <a:pt x="5109883" y="376518"/>
                </a:cubicBezTo>
                <a:cubicBezTo>
                  <a:pt x="5015474" y="324069"/>
                  <a:pt x="4915170" y="321116"/>
                  <a:pt x="4814047" y="295835"/>
                </a:cubicBezTo>
                <a:cubicBezTo>
                  <a:pt x="4786545" y="288959"/>
                  <a:pt x="4761328" y="273601"/>
                  <a:pt x="4733365" y="268941"/>
                </a:cubicBezTo>
                <a:cubicBezTo>
                  <a:pt x="4653291" y="255595"/>
                  <a:pt x="4572000" y="251012"/>
                  <a:pt x="4491318" y="242047"/>
                </a:cubicBezTo>
                <a:cubicBezTo>
                  <a:pt x="4231342" y="251012"/>
                  <a:pt x="3971013" y="252715"/>
                  <a:pt x="3711389" y="268941"/>
                </a:cubicBezTo>
                <a:cubicBezTo>
                  <a:pt x="3683095" y="270709"/>
                  <a:pt x="3657964" y="288047"/>
                  <a:pt x="3630706" y="295835"/>
                </a:cubicBezTo>
                <a:cubicBezTo>
                  <a:pt x="3394317" y="363376"/>
                  <a:pt x="3635898" y="285141"/>
                  <a:pt x="3442447" y="349624"/>
                </a:cubicBezTo>
                <a:cubicBezTo>
                  <a:pt x="3361765" y="403412"/>
                  <a:pt x="3352800" y="394448"/>
                  <a:pt x="3307977" y="484094"/>
                </a:cubicBezTo>
                <a:cubicBezTo>
                  <a:pt x="3295299" y="509450"/>
                  <a:pt x="3298793" y="542640"/>
                  <a:pt x="3281083" y="564777"/>
                </a:cubicBezTo>
                <a:cubicBezTo>
                  <a:pt x="3260891" y="590017"/>
                  <a:pt x="3227294" y="600636"/>
                  <a:pt x="3200400" y="618565"/>
                </a:cubicBezTo>
                <a:cubicBezTo>
                  <a:pt x="3117704" y="783958"/>
                  <a:pt x="3168847" y="692789"/>
                  <a:pt x="3039036" y="887506"/>
                </a:cubicBezTo>
                <a:lnTo>
                  <a:pt x="2985247" y="968188"/>
                </a:lnTo>
                <a:lnTo>
                  <a:pt x="2931459" y="1129553"/>
                </a:lnTo>
                <a:cubicBezTo>
                  <a:pt x="2922494" y="1156447"/>
                  <a:pt x="2920290" y="1186647"/>
                  <a:pt x="2904565" y="1210235"/>
                </a:cubicBezTo>
                <a:lnTo>
                  <a:pt x="2850777" y="1290918"/>
                </a:lnTo>
                <a:cubicBezTo>
                  <a:pt x="2841812" y="1326777"/>
                  <a:pt x="2831132" y="1362250"/>
                  <a:pt x="2823883" y="1398494"/>
                </a:cubicBezTo>
                <a:cubicBezTo>
                  <a:pt x="2813189" y="1451965"/>
                  <a:pt x="2806744" y="1506208"/>
                  <a:pt x="2796989" y="1559859"/>
                </a:cubicBezTo>
                <a:cubicBezTo>
                  <a:pt x="2788812" y="1604833"/>
                  <a:pt x="2779059" y="1649506"/>
                  <a:pt x="2770094" y="1694330"/>
                </a:cubicBezTo>
                <a:cubicBezTo>
                  <a:pt x="2749274" y="1444487"/>
                  <a:pt x="2760191" y="1427300"/>
                  <a:pt x="2716306" y="1237130"/>
                </a:cubicBezTo>
                <a:cubicBezTo>
                  <a:pt x="2662362" y="1003372"/>
                  <a:pt x="2712734" y="1072194"/>
                  <a:pt x="2608730" y="968188"/>
                </a:cubicBezTo>
                <a:cubicBezTo>
                  <a:pt x="2523600" y="712797"/>
                  <a:pt x="2605464" y="878208"/>
                  <a:pt x="2501153" y="753035"/>
                </a:cubicBezTo>
                <a:cubicBezTo>
                  <a:pt x="2472458" y="718601"/>
                  <a:pt x="2454905" y="674154"/>
                  <a:pt x="2420471" y="645459"/>
                </a:cubicBezTo>
                <a:cubicBezTo>
                  <a:pt x="2398693" y="627311"/>
                  <a:pt x="2366683" y="627530"/>
                  <a:pt x="2339789" y="618565"/>
                </a:cubicBezTo>
                <a:cubicBezTo>
                  <a:pt x="2312895" y="591671"/>
                  <a:pt x="2288325" y="562231"/>
                  <a:pt x="2259106" y="537882"/>
                </a:cubicBezTo>
                <a:cubicBezTo>
                  <a:pt x="2214320" y="500560"/>
                  <a:pt x="2121434" y="450541"/>
                  <a:pt x="2070847" y="430306"/>
                </a:cubicBezTo>
                <a:cubicBezTo>
                  <a:pt x="2018205" y="409249"/>
                  <a:pt x="1909483" y="376518"/>
                  <a:pt x="1909483" y="376518"/>
                </a:cubicBezTo>
                <a:cubicBezTo>
                  <a:pt x="1703295" y="385483"/>
                  <a:pt x="1496206" y="382175"/>
                  <a:pt x="1290918" y="403412"/>
                </a:cubicBezTo>
                <a:cubicBezTo>
                  <a:pt x="1234521" y="409246"/>
                  <a:pt x="1184253" y="442282"/>
                  <a:pt x="1129553" y="457200"/>
                </a:cubicBezTo>
                <a:cubicBezTo>
                  <a:pt x="1085453" y="469227"/>
                  <a:pt x="1039906" y="475129"/>
                  <a:pt x="995083" y="484094"/>
                </a:cubicBezTo>
                <a:cubicBezTo>
                  <a:pt x="968189" y="502023"/>
                  <a:pt x="943310" y="523427"/>
                  <a:pt x="914400" y="537882"/>
                </a:cubicBezTo>
                <a:cubicBezTo>
                  <a:pt x="871406" y="559379"/>
                  <a:pt x="766362" y="580180"/>
                  <a:pt x="726142" y="591671"/>
                </a:cubicBezTo>
                <a:cubicBezTo>
                  <a:pt x="667614" y="608393"/>
                  <a:pt x="585696" y="638201"/>
                  <a:pt x="537883" y="672353"/>
                </a:cubicBezTo>
                <a:cubicBezTo>
                  <a:pt x="446709" y="737477"/>
                  <a:pt x="355335" y="908689"/>
                  <a:pt x="295836" y="968188"/>
                </a:cubicBezTo>
                <a:cubicBezTo>
                  <a:pt x="245169" y="1018855"/>
                  <a:pt x="191319" y="1062156"/>
                  <a:pt x="161365" y="1129553"/>
                </a:cubicBezTo>
                <a:cubicBezTo>
                  <a:pt x="138338" y="1181364"/>
                  <a:pt x="132933" y="1240206"/>
                  <a:pt x="107577" y="1290918"/>
                </a:cubicBezTo>
                <a:cubicBezTo>
                  <a:pt x="75432" y="1355208"/>
                  <a:pt x="0" y="1493394"/>
                  <a:pt x="0" y="1559859"/>
                </a:cubicBezTo>
                <a:lnTo>
                  <a:pt x="0" y="1828800"/>
                </a:lnTo>
              </a:path>
            </a:pathLst>
          </a:cu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03B0A715-40B0-42C3-BB30-78F2DBD96AC1}"/>
              </a:ext>
            </a:extLst>
          </p:cNvPr>
          <p:cNvSpPr/>
          <p:nvPr/>
        </p:nvSpPr>
        <p:spPr>
          <a:xfrm>
            <a:off x="8490855" y="6110379"/>
            <a:ext cx="599357" cy="13436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32543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right)">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17"/>
                                        </p:tgtEl>
                                      </p:cBhvr>
                                    </p:animEffect>
                                    <p:set>
                                      <p:cBhvr>
                                        <p:cTn id="17"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DFCDFC90-AB72-4BD3-A76A-A70622044009}"/>
              </a:ext>
            </a:extLst>
          </p:cNvPr>
          <p:cNvSpPr/>
          <p:nvPr/>
        </p:nvSpPr>
        <p:spPr>
          <a:xfrm>
            <a:off x="-1604864" y="4595191"/>
            <a:ext cx="15750072" cy="64861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 name="四角形: 角を丸くする 4">
            <a:extLst>
              <a:ext uri="{FF2B5EF4-FFF2-40B4-BE49-F238E27FC236}">
                <a16:creationId xmlns:a16="http://schemas.microsoft.com/office/drawing/2014/main" id="{298D66E9-179D-4F88-BC08-AE42BB78A29B}"/>
              </a:ext>
            </a:extLst>
          </p:cNvPr>
          <p:cNvSpPr/>
          <p:nvPr/>
        </p:nvSpPr>
        <p:spPr>
          <a:xfrm>
            <a:off x="165784" y="4292082"/>
            <a:ext cx="1604865" cy="128762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Corn</a:t>
            </a:r>
          </a:p>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Station</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6" name="四角形: 角を丸くする 5">
            <a:extLst>
              <a:ext uri="{FF2B5EF4-FFF2-40B4-BE49-F238E27FC236}">
                <a16:creationId xmlns:a16="http://schemas.microsoft.com/office/drawing/2014/main" id="{3D620360-A9DD-475C-8AD3-19CAA825DFD5}"/>
              </a:ext>
            </a:extLst>
          </p:cNvPr>
          <p:cNvSpPr/>
          <p:nvPr/>
        </p:nvSpPr>
        <p:spPr>
          <a:xfrm>
            <a:off x="2738864" y="4352731"/>
            <a:ext cx="1604865" cy="128762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Cat</a:t>
            </a:r>
          </a:p>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Station</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7" name="四角形: 角を丸くする 6">
            <a:extLst>
              <a:ext uri="{FF2B5EF4-FFF2-40B4-BE49-F238E27FC236}">
                <a16:creationId xmlns:a16="http://schemas.microsoft.com/office/drawing/2014/main" id="{B1DF64F7-0123-42D1-9BE7-2D4109E6C467}"/>
              </a:ext>
            </a:extLst>
          </p:cNvPr>
          <p:cNvSpPr/>
          <p:nvPr/>
        </p:nvSpPr>
        <p:spPr>
          <a:xfrm>
            <a:off x="5598367" y="4376058"/>
            <a:ext cx="1604865" cy="128762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July</a:t>
            </a:r>
          </a:p>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Station</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8" name="四角形: 角を丸くする 7">
            <a:extLst>
              <a:ext uri="{FF2B5EF4-FFF2-40B4-BE49-F238E27FC236}">
                <a16:creationId xmlns:a16="http://schemas.microsoft.com/office/drawing/2014/main" id="{CBAC3406-75A9-4EC0-AA76-A8DDAC867D9C}"/>
              </a:ext>
            </a:extLst>
          </p:cNvPr>
          <p:cNvSpPr/>
          <p:nvPr/>
        </p:nvSpPr>
        <p:spPr>
          <a:xfrm>
            <a:off x="10954139" y="4315409"/>
            <a:ext cx="1604865" cy="128762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Grass</a:t>
            </a:r>
          </a:p>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Station</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9" name="二等辺三角形 8">
            <a:extLst>
              <a:ext uri="{FF2B5EF4-FFF2-40B4-BE49-F238E27FC236}">
                <a16:creationId xmlns:a16="http://schemas.microsoft.com/office/drawing/2014/main" id="{EE06A7D5-FA1F-473A-9581-2E3735AA9FA9}"/>
              </a:ext>
            </a:extLst>
          </p:cNvPr>
          <p:cNvSpPr/>
          <p:nvPr/>
        </p:nvSpPr>
        <p:spPr>
          <a:xfrm>
            <a:off x="11374015" y="5388223"/>
            <a:ext cx="765111" cy="1287624"/>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二等辺三角形 9">
            <a:extLst>
              <a:ext uri="{FF2B5EF4-FFF2-40B4-BE49-F238E27FC236}">
                <a16:creationId xmlns:a16="http://schemas.microsoft.com/office/drawing/2014/main" id="{78112BDF-AD3C-43D4-87FC-FA99390C9F4F}"/>
              </a:ext>
            </a:extLst>
          </p:cNvPr>
          <p:cNvSpPr/>
          <p:nvPr/>
        </p:nvSpPr>
        <p:spPr>
          <a:xfrm rot="10800000">
            <a:off x="3280039" y="3543095"/>
            <a:ext cx="522514" cy="942529"/>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7FA0986C-FB02-446F-8069-D244ADE9A6E6}"/>
              </a:ext>
            </a:extLst>
          </p:cNvPr>
          <p:cNvSpPr txBox="1"/>
          <p:nvPr/>
        </p:nvSpPr>
        <p:spPr>
          <a:xfrm>
            <a:off x="597159" y="-148257"/>
            <a:ext cx="12204441" cy="4524315"/>
          </a:xfrm>
          <a:prstGeom prst="rect">
            <a:avLst/>
          </a:prstGeom>
          <a:noFill/>
        </p:spPr>
        <p:txBody>
          <a:bodyPr wrap="square" rtlCol="0">
            <a:spAutoFit/>
          </a:bodyPr>
          <a:lstStyle/>
          <a:p>
            <a:pPr algn="ctr"/>
            <a:r>
              <a:rPr kumimoji="1" lang="en-US" altLang="ja-JP" sz="9600">
                <a:latin typeface="UD デジタル 教科書体 NK-B" panose="02020700000000000000" pitchFamily="18" charset="-128"/>
                <a:ea typeface="UD デジタル 教科書体 NK-B" panose="02020700000000000000" pitchFamily="18" charset="-128"/>
              </a:rPr>
              <a:t>Could you tell me how to get to _____ Station?</a:t>
            </a:r>
            <a:endParaRPr kumimoji="1" lang="ja-JP" altLang="en-US" sz="9600">
              <a:latin typeface="UD デジタル 教科書体 NK-B" panose="02020700000000000000" pitchFamily="18" charset="-128"/>
              <a:ea typeface="UD デジタル 教科書体 NK-B" panose="02020700000000000000" pitchFamily="18" charset="-128"/>
            </a:endParaRPr>
          </a:p>
        </p:txBody>
      </p:sp>
      <p:sp>
        <p:nvSpPr>
          <p:cNvPr id="12" name="テキスト ボックス 11">
            <a:extLst>
              <a:ext uri="{FF2B5EF4-FFF2-40B4-BE49-F238E27FC236}">
                <a16:creationId xmlns:a16="http://schemas.microsoft.com/office/drawing/2014/main" id="{EC643A8C-15CC-4CF9-9AE9-03D6387B998D}"/>
              </a:ext>
            </a:extLst>
          </p:cNvPr>
          <p:cNvSpPr txBox="1"/>
          <p:nvPr/>
        </p:nvSpPr>
        <p:spPr>
          <a:xfrm>
            <a:off x="0" y="7246737"/>
            <a:ext cx="12204441" cy="1569660"/>
          </a:xfrm>
          <a:prstGeom prst="rect">
            <a:avLst/>
          </a:prstGeom>
          <a:noFill/>
        </p:spPr>
        <p:txBody>
          <a:bodyPr wrap="square" rtlCol="0">
            <a:spAutoFit/>
          </a:bodyPr>
          <a:lstStyle/>
          <a:p>
            <a:pPr algn="ctr"/>
            <a:r>
              <a:rPr kumimoji="1" lang="en-US" altLang="ja-JP" sz="9600">
                <a:latin typeface="UD デジタル 教科書体 NK-B" panose="02020700000000000000" pitchFamily="18" charset="-128"/>
                <a:ea typeface="UD デジタル 教科書体 NK-B" panose="02020700000000000000" pitchFamily="18" charset="-128"/>
              </a:rPr>
              <a:t>Take the _____ line</a:t>
            </a:r>
            <a:endParaRPr kumimoji="1" lang="ja-JP" altLang="en-US" sz="960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1972542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DFCDFC90-AB72-4BD3-A76A-A70622044009}"/>
              </a:ext>
            </a:extLst>
          </p:cNvPr>
          <p:cNvSpPr/>
          <p:nvPr/>
        </p:nvSpPr>
        <p:spPr>
          <a:xfrm>
            <a:off x="-1604864" y="4595191"/>
            <a:ext cx="15750072" cy="64861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 name="四角形: 角を丸くする 4">
            <a:extLst>
              <a:ext uri="{FF2B5EF4-FFF2-40B4-BE49-F238E27FC236}">
                <a16:creationId xmlns:a16="http://schemas.microsoft.com/office/drawing/2014/main" id="{298D66E9-179D-4F88-BC08-AE42BB78A29B}"/>
              </a:ext>
            </a:extLst>
          </p:cNvPr>
          <p:cNvSpPr/>
          <p:nvPr/>
        </p:nvSpPr>
        <p:spPr>
          <a:xfrm>
            <a:off x="165784" y="4292082"/>
            <a:ext cx="1604865" cy="128762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Corn</a:t>
            </a:r>
          </a:p>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Station</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6" name="四角形: 角を丸くする 5">
            <a:extLst>
              <a:ext uri="{FF2B5EF4-FFF2-40B4-BE49-F238E27FC236}">
                <a16:creationId xmlns:a16="http://schemas.microsoft.com/office/drawing/2014/main" id="{3D620360-A9DD-475C-8AD3-19CAA825DFD5}"/>
              </a:ext>
            </a:extLst>
          </p:cNvPr>
          <p:cNvSpPr/>
          <p:nvPr/>
        </p:nvSpPr>
        <p:spPr>
          <a:xfrm>
            <a:off x="2738864" y="4352731"/>
            <a:ext cx="1604865" cy="128762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Cat</a:t>
            </a:r>
          </a:p>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Station</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7" name="四角形: 角を丸くする 6">
            <a:extLst>
              <a:ext uri="{FF2B5EF4-FFF2-40B4-BE49-F238E27FC236}">
                <a16:creationId xmlns:a16="http://schemas.microsoft.com/office/drawing/2014/main" id="{B1DF64F7-0123-42D1-9BE7-2D4109E6C467}"/>
              </a:ext>
            </a:extLst>
          </p:cNvPr>
          <p:cNvSpPr/>
          <p:nvPr/>
        </p:nvSpPr>
        <p:spPr>
          <a:xfrm>
            <a:off x="5598367" y="4376058"/>
            <a:ext cx="1604865" cy="128762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July</a:t>
            </a:r>
          </a:p>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Station</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8" name="四角形: 角を丸くする 7">
            <a:extLst>
              <a:ext uri="{FF2B5EF4-FFF2-40B4-BE49-F238E27FC236}">
                <a16:creationId xmlns:a16="http://schemas.microsoft.com/office/drawing/2014/main" id="{CBAC3406-75A9-4EC0-AA76-A8DDAC867D9C}"/>
              </a:ext>
            </a:extLst>
          </p:cNvPr>
          <p:cNvSpPr/>
          <p:nvPr/>
        </p:nvSpPr>
        <p:spPr>
          <a:xfrm>
            <a:off x="10954139" y="4315409"/>
            <a:ext cx="1604865" cy="128762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Grass</a:t>
            </a:r>
          </a:p>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Station</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9" name="二等辺三角形 8">
            <a:extLst>
              <a:ext uri="{FF2B5EF4-FFF2-40B4-BE49-F238E27FC236}">
                <a16:creationId xmlns:a16="http://schemas.microsoft.com/office/drawing/2014/main" id="{EE06A7D5-FA1F-473A-9581-2E3735AA9FA9}"/>
              </a:ext>
            </a:extLst>
          </p:cNvPr>
          <p:cNvSpPr/>
          <p:nvPr/>
        </p:nvSpPr>
        <p:spPr>
          <a:xfrm>
            <a:off x="11374015" y="5388223"/>
            <a:ext cx="765111" cy="1287624"/>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二等辺三角形 9">
            <a:extLst>
              <a:ext uri="{FF2B5EF4-FFF2-40B4-BE49-F238E27FC236}">
                <a16:creationId xmlns:a16="http://schemas.microsoft.com/office/drawing/2014/main" id="{78112BDF-AD3C-43D4-87FC-FA99390C9F4F}"/>
              </a:ext>
            </a:extLst>
          </p:cNvPr>
          <p:cNvSpPr/>
          <p:nvPr/>
        </p:nvSpPr>
        <p:spPr>
          <a:xfrm rot="10800000">
            <a:off x="3280039" y="3543095"/>
            <a:ext cx="522514" cy="942529"/>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EC643A8C-15CC-4CF9-9AE9-03D6387B998D}"/>
              </a:ext>
            </a:extLst>
          </p:cNvPr>
          <p:cNvSpPr txBox="1"/>
          <p:nvPr/>
        </p:nvSpPr>
        <p:spPr>
          <a:xfrm>
            <a:off x="165784" y="547358"/>
            <a:ext cx="12204441" cy="3046988"/>
          </a:xfrm>
          <a:prstGeom prst="rect">
            <a:avLst/>
          </a:prstGeom>
          <a:noFill/>
        </p:spPr>
        <p:txBody>
          <a:bodyPr wrap="square" rtlCol="0">
            <a:spAutoFit/>
          </a:bodyPr>
          <a:lstStyle/>
          <a:p>
            <a:pPr algn="ctr"/>
            <a:r>
              <a:rPr kumimoji="1" lang="en-US" altLang="ja-JP" sz="9600">
                <a:latin typeface="UD デジタル 教科書体 NK-B" panose="02020700000000000000" pitchFamily="18" charset="-128"/>
                <a:ea typeface="UD デジタル 教科書体 NK-B" panose="02020700000000000000" pitchFamily="18" charset="-128"/>
              </a:rPr>
              <a:t>Take the </a:t>
            </a:r>
            <a:r>
              <a:rPr kumimoji="1" lang="en-US" altLang="ja-JP" sz="9600" u="sng" smtClean="0">
                <a:latin typeface="UD デジタル 教科書体 NK-B" panose="02020700000000000000" pitchFamily="18" charset="-128"/>
                <a:ea typeface="UD デジタル 教科書体 NK-B" panose="02020700000000000000" pitchFamily="18" charset="-128"/>
              </a:rPr>
              <a:t>green</a:t>
            </a:r>
            <a:r>
              <a:rPr kumimoji="1" lang="en-US" altLang="ja-JP" sz="9600" smtClean="0">
                <a:latin typeface="UD デジタル 教科書体 NK-B" panose="02020700000000000000" pitchFamily="18" charset="-128"/>
                <a:ea typeface="UD デジタル 教科書体 NK-B" panose="02020700000000000000" pitchFamily="18" charset="-128"/>
              </a:rPr>
              <a:t> </a:t>
            </a:r>
            <a:r>
              <a:rPr kumimoji="1" lang="en-US" altLang="ja-JP" sz="9600">
                <a:latin typeface="UD デジタル 教科書体 NK-B" panose="02020700000000000000" pitchFamily="18" charset="-128"/>
                <a:ea typeface="UD デジタル 教科書体 NK-B" panose="02020700000000000000" pitchFamily="18" charset="-128"/>
              </a:rPr>
              <a:t>line</a:t>
            </a:r>
            <a:endParaRPr kumimoji="1" lang="ja-JP" altLang="en-US" sz="9600">
              <a:latin typeface="UD デジタル 教科書体 NK-B" panose="02020700000000000000" pitchFamily="18" charset="-128"/>
              <a:ea typeface="UD デジタル 教科書体 NK-B" panose="02020700000000000000" pitchFamily="18" charset="-128"/>
            </a:endParaRPr>
          </a:p>
        </p:txBody>
      </p:sp>
      <p:sp>
        <p:nvSpPr>
          <p:cNvPr id="13" name="テキスト ボックス 12">
            <a:extLst>
              <a:ext uri="{FF2B5EF4-FFF2-40B4-BE49-F238E27FC236}">
                <a16:creationId xmlns:a16="http://schemas.microsoft.com/office/drawing/2014/main" id="{94DC2AB2-5751-4573-97F3-D4F737A79B85}"/>
              </a:ext>
            </a:extLst>
          </p:cNvPr>
          <p:cNvSpPr txBox="1"/>
          <p:nvPr/>
        </p:nvSpPr>
        <p:spPr>
          <a:xfrm>
            <a:off x="165784" y="6547722"/>
            <a:ext cx="12204441" cy="2308324"/>
          </a:xfrm>
          <a:prstGeom prst="rect">
            <a:avLst/>
          </a:prstGeom>
          <a:noFill/>
        </p:spPr>
        <p:txBody>
          <a:bodyPr wrap="square" rtlCol="0">
            <a:spAutoFit/>
          </a:bodyPr>
          <a:lstStyle/>
          <a:p>
            <a:pPr algn="ctr"/>
            <a:r>
              <a:rPr kumimoji="1" lang="en-US" altLang="ja-JP" sz="7200">
                <a:latin typeface="UD デジタル 教科書体 NK-B" panose="02020700000000000000" pitchFamily="18" charset="-128"/>
                <a:ea typeface="UD デジタル 教科書体 NK-B" panose="02020700000000000000" pitchFamily="18" charset="-128"/>
              </a:rPr>
              <a:t>_______ Station is __ stops from ______ Station</a:t>
            </a:r>
            <a:endParaRPr kumimoji="1" lang="ja-JP" altLang="en-US" sz="720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609691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DFCDFC90-AB72-4BD3-A76A-A70622044009}"/>
              </a:ext>
            </a:extLst>
          </p:cNvPr>
          <p:cNvSpPr/>
          <p:nvPr/>
        </p:nvSpPr>
        <p:spPr>
          <a:xfrm>
            <a:off x="-1604864" y="4595191"/>
            <a:ext cx="15750072" cy="64861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 name="四角形: 角を丸くする 4">
            <a:extLst>
              <a:ext uri="{FF2B5EF4-FFF2-40B4-BE49-F238E27FC236}">
                <a16:creationId xmlns:a16="http://schemas.microsoft.com/office/drawing/2014/main" id="{298D66E9-179D-4F88-BC08-AE42BB78A29B}"/>
              </a:ext>
            </a:extLst>
          </p:cNvPr>
          <p:cNvSpPr/>
          <p:nvPr/>
        </p:nvSpPr>
        <p:spPr>
          <a:xfrm>
            <a:off x="165784" y="4292082"/>
            <a:ext cx="1604865" cy="128762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Shoe</a:t>
            </a:r>
          </a:p>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Station</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6" name="四角形: 角を丸くする 5">
            <a:extLst>
              <a:ext uri="{FF2B5EF4-FFF2-40B4-BE49-F238E27FC236}">
                <a16:creationId xmlns:a16="http://schemas.microsoft.com/office/drawing/2014/main" id="{3D620360-A9DD-475C-8AD3-19CAA825DFD5}"/>
              </a:ext>
            </a:extLst>
          </p:cNvPr>
          <p:cNvSpPr/>
          <p:nvPr/>
        </p:nvSpPr>
        <p:spPr>
          <a:xfrm>
            <a:off x="2738864" y="4352731"/>
            <a:ext cx="1604865" cy="128762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Shirt</a:t>
            </a:r>
          </a:p>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Station</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7" name="四角形: 角を丸くする 6">
            <a:extLst>
              <a:ext uri="{FF2B5EF4-FFF2-40B4-BE49-F238E27FC236}">
                <a16:creationId xmlns:a16="http://schemas.microsoft.com/office/drawing/2014/main" id="{B1DF64F7-0123-42D1-9BE7-2D4109E6C467}"/>
              </a:ext>
            </a:extLst>
          </p:cNvPr>
          <p:cNvSpPr/>
          <p:nvPr/>
        </p:nvSpPr>
        <p:spPr>
          <a:xfrm>
            <a:off x="5598367" y="4376058"/>
            <a:ext cx="1604865" cy="128762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Hat</a:t>
            </a:r>
          </a:p>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Station</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8" name="四角形: 角を丸くする 7">
            <a:extLst>
              <a:ext uri="{FF2B5EF4-FFF2-40B4-BE49-F238E27FC236}">
                <a16:creationId xmlns:a16="http://schemas.microsoft.com/office/drawing/2014/main" id="{CBAC3406-75A9-4EC0-AA76-A8DDAC867D9C}"/>
              </a:ext>
            </a:extLst>
          </p:cNvPr>
          <p:cNvSpPr/>
          <p:nvPr/>
        </p:nvSpPr>
        <p:spPr>
          <a:xfrm>
            <a:off x="10954139" y="4315409"/>
            <a:ext cx="1604865" cy="128762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Sock</a:t>
            </a:r>
          </a:p>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Station</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9" name="二等辺三角形 8">
            <a:extLst>
              <a:ext uri="{FF2B5EF4-FFF2-40B4-BE49-F238E27FC236}">
                <a16:creationId xmlns:a16="http://schemas.microsoft.com/office/drawing/2014/main" id="{EE06A7D5-FA1F-473A-9581-2E3735AA9FA9}"/>
              </a:ext>
            </a:extLst>
          </p:cNvPr>
          <p:cNvSpPr/>
          <p:nvPr/>
        </p:nvSpPr>
        <p:spPr>
          <a:xfrm>
            <a:off x="11374015" y="5388223"/>
            <a:ext cx="765111" cy="1287624"/>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二等辺三角形 9">
            <a:extLst>
              <a:ext uri="{FF2B5EF4-FFF2-40B4-BE49-F238E27FC236}">
                <a16:creationId xmlns:a16="http://schemas.microsoft.com/office/drawing/2014/main" id="{78112BDF-AD3C-43D4-87FC-FA99390C9F4F}"/>
              </a:ext>
            </a:extLst>
          </p:cNvPr>
          <p:cNvSpPr/>
          <p:nvPr/>
        </p:nvSpPr>
        <p:spPr>
          <a:xfrm rot="10800000">
            <a:off x="788765" y="3543095"/>
            <a:ext cx="522514" cy="942529"/>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06593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4E747E6D-0AFF-4016-A787-72C4698F4968}"/>
              </a:ext>
            </a:extLst>
          </p:cNvPr>
          <p:cNvSpPr/>
          <p:nvPr/>
        </p:nvSpPr>
        <p:spPr>
          <a:xfrm rot="5400000">
            <a:off x="-4240434" y="890857"/>
            <a:ext cx="15750072" cy="64861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 name="正方形/長方形 3">
            <a:extLst>
              <a:ext uri="{FF2B5EF4-FFF2-40B4-BE49-F238E27FC236}">
                <a16:creationId xmlns:a16="http://schemas.microsoft.com/office/drawing/2014/main" id="{DFCDFC90-AB72-4BD3-A76A-A70622044009}"/>
              </a:ext>
            </a:extLst>
          </p:cNvPr>
          <p:cNvSpPr/>
          <p:nvPr/>
        </p:nvSpPr>
        <p:spPr>
          <a:xfrm>
            <a:off x="-1511558" y="8122157"/>
            <a:ext cx="15750072" cy="64861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 name="四角形: 角を丸くする 4">
            <a:extLst>
              <a:ext uri="{FF2B5EF4-FFF2-40B4-BE49-F238E27FC236}">
                <a16:creationId xmlns:a16="http://schemas.microsoft.com/office/drawing/2014/main" id="{298D66E9-179D-4F88-BC08-AE42BB78A29B}"/>
              </a:ext>
            </a:extLst>
          </p:cNvPr>
          <p:cNvSpPr/>
          <p:nvPr/>
        </p:nvSpPr>
        <p:spPr>
          <a:xfrm>
            <a:off x="259090" y="7819048"/>
            <a:ext cx="1604865" cy="128762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Shoe</a:t>
            </a:r>
          </a:p>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Station</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6" name="四角形: 角を丸くする 5">
            <a:extLst>
              <a:ext uri="{FF2B5EF4-FFF2-40B4-BE49-F238E27FC236}">
                <a16:creationId xmlns:a16="http://schemas.microsoft.com/office/drawing/2014/main" id="{3D620360-A9DD-475C-8AD3-19CAA825DFD5}"/>
              </a:ext>
            </a:extLst>
          </p:cNvPr>
          <p:cNvSpPr/>
          <p:nvPr/>
        </p:nvSpPr>
        <p:spPr>
          <a:xfrm>
            <a:off x="2832170" y="7879697"/>
            <a:ext cx="1604865" cy="128762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Shirt</a:t>
            </a:r>
          </a:p>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Station</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7" name="四角形: 角を丸くする 6">
            <a:extLst>
              <a:ext uri="{FF2B5EF4-FFF2-40B4-BE49-F238E27FC236}">
                <a16:creationId xmlns:a16="http://schemas.microsoft.com/office/drawing/2014/main" id="{B1DF64F7-0123-42D1-9BE7-2D4109E6C467}"/>
              </a:ext>
            </a:extLst>
          </p:cNvPr>
          <p:cNvSpPr/>
          <p:nvPr/>
        </p:nvSpPr>
        <p:spPr>
          <a:xfrm>
            <a:off x="5691673" y="7903024"/>
            <a:ext cx="1604865" cy="128762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Hat</a:t>
            </a:r>
          </a:p>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Station</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8" name="四角形: 角を丸くする 7">
            <a:extLst>
              <a:ext uri="{FF2B5EF4-FFF2-40B4-BE49-F238E27FC236}">
                <a16:creationId xmlns:a16="http://schemas.microsoft.com/office/drawing/2014/main" id="{CBAC3406-75A9-4EC0-AA76-A8DDAC867D9C}"/>
              </a:ext>
            </a:extLst>
          </p:cNvPr>
          <p:cNvSpPr/>
          <p:nvPr/>
        </p:nvSpPr>
        <p:spPr>
          <a:xfrm>
            <a:off x="11047445" y="7842375"/>
            <a:ext cx="1604865" cy="128762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Sock</a:t>
            </a:r>
          </a:p>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Station</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9" name="二等辺三角形 8">
            <a:extLst>
              <a:ext uri="{FF2B5EF4-FFF2-40B4-BE49-F238E27FC236}">
                <a16:creationId xmlns:a16="http://schemas.microsoft.com/office/drawing/2014/main" id="{EE06A7D5-FA1F-473A-9581-2E3735AA9FA9}"/>
              </a:ext>
            </a:extLst>
          </p:cNvPr>
          <p:cNvSpPr/>
          <p:nvPr/>
        </p:nvSpPr>
        <p:spPr>
          <a:xfrm>
            <a:off x="11467321" y="8915189"/>
            <a:ext cx="765111" cy="1287624"/>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二等辺三角形 9">
            <a:extLst>
              <a:ext uri="{FF2B5EF4-FFF2-40B4-BE49-F238E27FC236}">
                <a16:creationId xmlns:a16="http://schemas.microsoft.com/office/drawing/2014/main" id="{78112BDF-AD3C-43D4-87FC-FA99390C9F4F}"/>
              </a:ext>
            </a:extLst>
          </p:cNvPr>
          <p:cNvSpPr/>
          <p:nvPr/>
        </p:nvSpPr>
        <p:spPr>
          <a:xfrm rot="5607851">
            <a:off x="2084722" y="2549411"/>
            <a:ext cx="522514" cy="942529"/>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四角形: 角を丸くする 12">
            <a:extLst>
              <a:ext uri="{FF2B5EF4-FFF2-40B4-BE49-F238E27FC236}">
                <a16:creationId xmlns:a16="http://schemas.microsoft.com/office/drawing/2014/main" id="{AA0DA649-8BC9-4D1C-B4D2-DB8FD67BEA48}"/>
              </a:ext>
            </a:extLst>
          </p:cNvPr>
          <p:cNvSpPr/>
          <p:nvPr/>
        </p:nvSpPr>
        <p:spPr>
          <a:xfrm>
            <a:off x="2832170" y="163291"/>
            <a:ext cx="1604865" cy="128762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Cat</a:t>
            </a:r>
          </a:p>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Station</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4" name="四角形: 角を丸くする 13">
            <a:extLst>
              <a:ext uri="{FF2B5EF4-FFF2-40B4-BE49-F238E27FC236}">
                <a16:creationId xmlns:a16="http://schemas.microsoft.com/office/drawing/2014/main" id="{AC8D52B1-3787-457A-AA32-4B9281A8D8F8}"/>
              </a:ext>
            </a:extLst>
          </p:cNvPr>
          <p:cNvSpPr/>
          <p:nvPr/>
        </p:nvSpPr>
        <p:spPr>
          <a:xfrm>
            <a:off x="2832169" y="2239353"/>
            <a:ext cx="1604865" cy="128762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July</a:t>
            </a:r>
          </a:p>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Station</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5" name="四角形: 角を丸くする 14">
            <a:extLst>
              <a:ext uri="{FF2B5EF4-FFF2-40B4-BE49-F238E27FC236}">
                <a16:creationId xmlns:a16="http://schemas.microsoft.com/office/drawing/2014/main" id="{BA9E4C12-7BBD-48E4-9B7A-CB71A84EEEF1}"/>
              </a:ext>
            </a:extLst>
          </p:cNvPr>
          <p:cNvSpPr/>
          <p:nvPr/>
        </p:nvSpPr>
        <p:spPr>
          <a:xfrm>
            <a:off x="2832169" y="5297393"/>
            <a:ext cx="1604865" cy="128762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Grass</a:t>
            </a:r>
          </a:p>
          <a:p>
            <a:pPr algn="ctr"/>
            <a:r>
              <a:rPr kumimoji="1" lang="en-US" altLang="ja-JP" sz="2400">
                <a:solidFill>
                  <a:schemeClr val="tx1"/>
                </a:solidFill>
                <a:latin typeface="UD デジタル 教科書体 NK-B" panose="02020700000000000000" pitchFamily="18" charset="-128"/>
                <a:ea typeface="UD デジタル 教科書体 NK-B" panose="02020700000000000000" pitchFamily="18" charset="-128"/>
              </a:rPr>
              <a:t>Station</a:t>
            </a:r>
            <a:endParaRPr kumimoji="1" lang="ja-JP" altLang="en-US" sz="2400">
              <a:solidFill>
                <a:schemeClr val="tx1"/>
              </a:solidFill>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1515530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0-#ppt_w/2"/>
                                          </p:val>
                                        </p:tav>
                                        <p:tav tm="100000">
                                          <p:val>
                                            <p:strVal val="#ppt_x"/>
                                          </p:val>
                                        </p:tav>
                                      </p:tavLst>
                                    </p:anim>
                                    <p:anim calcmode="lin" valueType="num">
                                      <p:cBhvr additive="base">
                                        <p:cTn id="15"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643</TotalTime>
  <Words>572</Words>
  <Application>Microsoft Office PowerPoint</Application>
  <PresentationFormat>A3 297x420 mm</PresentationFormat>
  <Paragraphs>117</Paragraphs>
  <Slides>10</Slides>
  <Notes>10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UD デジタル 教科書体 NK-B</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久里浜中学校ゲスト</dc:creator>
  <cp:lastModifiedBy>横須賀市教育委員会</cp:lastModifiedBy>
  <cp:revision>23</cp:revision>
  <cp:lastPrinted>2023-11-20T05:32:44Z</cp:lastPrinted>
  <dcterms:created xsi:type="dcterms:W3CDTF">2023-11-16T06:48:26Z</dcterms:created>
  <dcterms:modified xsi:type="dcterms:W3CDTF">2023-11-21T02:51:50Z</dcterms:modified>
</cp:coreProperties>
</file>