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56" r:id="rId11"/>
    <p:sldId id="257" r:id="rId12"/>
    <p:sldId id="259" r:id="rId13"/>
    <p:sldId id="260" r:id="rId14"/>
    <p:sldId id="262" r:id="rId15"/>
    <p:sldId id="258" r:id="rId16"/>
    <p:sldId id="261" r:id="rId17"/>
    <p:sldId id="263" r:id="rId18"/>
    <p:sldId id="265" r:id="rId19"/>
    <p:sldId id="266" r:id="rId20"/>
    <p:sldId id="267" r:id="rId21"/>
    <p:sldId id="268" r:id="rId22"/>
    <p:sldId id="269" r:id="rId23"/>
    <p:sldId id="270" r:id="rId24"/>
    <p:sldId id="271" r:id="rId25"/>
    <p:sldId id="273" r:id="rId26"/>
    <p:sldId id="274" r:id="rId27"/>
    <p:sldId id="275" r:id="rId28"/>
    <p:sldId id="276" r:id="rId29"/>
    <p:sldId id="277" r:id="rId30"/>
    <p:sldId id="278" r:id="rId31"/>
    <p:sldId id="279" r:id="rId3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FF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206" autoAdjust="0"/>
    <p:restoredTop sz="94660"/>
  </p:normalViewPr>
  <p:slideViewPr>
    <p:cSldViewPr snapToGrid="0">
      <p:cViewPr varScale="1">
        <p:scale>
          <a:sx n="73" d="100"/>
          <a:sy n="73" d="100"/>
        </p:scale>
        <p:origin x="12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9EAB-F809-4F26-8DF9-F2EBDB91B0BD}" type="datetimeFigureOut">
              <a:rPr kumimoji="1" lang="ja-JP" altLang="en-US" smtClean="0"/>
              <a:t>2023/2/14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EF63B-A7FE-4FF6-8F90-B627573FFD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7653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9EAB-F809-4F26-8DF9-F2EBDB91B0BD}" type="datetimeFigureOut">
              <a:rPr kumimoji="1" lang="ja-JP" altLang="en-US" smtClean="0"/>
              <a:t>2023/2/14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EF63B-A7FE-4FF6-8F90-B627573FFD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52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9EAB-F809-4F26-8DF9-F2EBDB91B0BD}" type="datetimeFigureOut">
              <a:rPr kumimoji="1" lang="ja-JP" altLang="en-US" smtClean="0"/>
              <a:t>2023/2/14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EF63B-A7FE-4FF6-8F90-B627573FFD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157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9EAB-F809-4F26-8DF9-F2EBDB91B0BD}" type="datetimeFigureOut">
              <a:rPr kumimoji="1" lang="ja-JP" altLang="en-US" smtClean="0"/>
              <a:t>2023/2/14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EF63B-A7FE-4FF6-8F90-B627573FFD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7317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9EAB-F809-4F26-8DF9-F2EBDB91B0BD}" type="datetimeFigureOut">
              <a:rPr kumimoji="1" lang="ja-JP" altLang="en-US" smtClean="0"/>
              <a:t>2023/2/14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EF63B-A7FE-4FF6-8F90-B627573FFD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6480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9EAB-F809-4F26-8DF9-F2EBDB91B0BD}" type="datetimeFigureOut">
              <a:rPr kumimoji="1" lang="ja-JP" altLang="en-US" smtClean="0"/>
              <a:t>2023/2/14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EF63B-A7FE-4FF6-8F90-B627573FFD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2202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9EAB-F809-4F26-8DF9-F2EBDB91B0BD}" type="datetimeFigureOut">
              <a:rPr kumimoji="1" lang="ja-JP" altLang="en-US" smtClean="0"/>
              <a:t>2023/2/14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EF63B-A7FE-4FF6-8F90-B627573FFD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5488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9EAB-F809-4F26-8DF9-F2EBDB91B0BD}" type="datetimeFigureOut">
              <a:rPr kumimoji="1" lang="ja-JP" altLang="en-US" smtClean="0"/>
              <a:t>2023/2/14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EF63B-A7FE-4FF6-8F90-B627573FFD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4999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9EAB-F809-4F26-8DF9-F2EBDB91B0BD}" type="datetimeFigureOut">
              <a:rPr kumimoji="1" lang="ja-JP" altLang="en-US" smtClean="0"/>
              <a:t>2023/2/14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EF63B-A7FE-4FF6-8F90-B627573FFD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621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9EAB-F809-4F26-8DF9-F2EBDB91B0BD}" type="datetimeFigureOut">
              <a:rPr kumimoji="1" lang="ja-JP" altLang="en-US" smtClean="0"/>
              <a:t>2023/2/14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EF63B-A7FE-4FF6-8F90-B627573FFD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8550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9EAB-F809-4F26-8DF9-F2EBDB91B0BD}" type="datetimeFigureOut">
              <a:rPr kumimoji="1" lang="ja-JP" altLang="en-US" smtClean="0"/>
              <a:t>2023/2/14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EF63B-A7FE-4FF6-8F90-B627573FFD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5724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D9EAB-F809-4F26-8DF9-F2EBDB91B0BD}" type="datetimeFigureOut">
              <a:rPr kumimoji="1" lang="ja-JP" altLang="en-US" smtClean="0"/>
              <a:t>2023/2/14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EF63B-A7FE-4FF6-8F90-B627573FFD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0571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kumimoji="1" lang="en-US" altLang="ja-JP" sz="8800" dirty="0" smtClean="0">
                <a:latin typeface="Arial Black" panose="020B0A04020102020204" pitchFamily="34" charset="0"/>
              </a:rPr>
              <a:t>SHAPES</a:t>
            </a:r>
            <a:endParaRPr kumimoji="1" lang="ja-JP" altLang="en-US" sz="8800" dirty="0">
              <a:latin typeface="Arial Black" panose="020B0A04020102020204" pitchFamily="34" charset="0"/>
            </a:endParaRP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3068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54728" y="1025235"/>
            <a:ext cx="9144000" cy="4378037"/>
          </a:xfrm>
        </p:spPr>
        <p:txBody>
          <a:bodyPr>
            <a:normAutofit/>
          </a:bodyPr>
          <a:lstStyle/>
          <a:p>
            <a:r>
              <a:rPr kumimoji="1" lang="en-US" altLang="ja-JP" sz="8800" dirty="0" smtClean="0">
                <a:latin typeface="Arial Black" panose="020B0A04020102020204" pitchFamily="34" charset="0"/>
              </a:rPr>
              <a:t>SHAPES</a:t>
            </a:r>
            <a:r>
              <a:rPr lang="en-US" altLang="ja-JP" sz="8800" dirty="0">
                <a:latin typeface="Arial Black" panose="020B0A04020102020204" pitchFamily="34" charset="0"/>
              </a:rPr>
              <a:t/>
            </a:r>
            <a:br>
              <a:rPr lang="en-US" altLang="ja-JP" sz="8800" dirty="0">
                <a:latin typeface="Arial Black" panose="020B0A04020102020204" pitchFamily="34" charset="0"/>
              </a:rPr>
            </a:br>
            <a:r>
              <a:rPr lang="en-US" altLang="ja-JP" sz="8800" dirty="0" smtClean="0">
                <a:latin typeface="Arial Black" panose="020B0A04020102020204" pitchFamily="34" charset="0"/>
              </a:rPr>
              <a:t>&amp;</a:t>
            </a:r>
            <a:br>
              <a:rPr lang="en-US" altLang="ja-JP" sz="8800" dirty="0" smtClean="0">
                <a:latin typeface="Arial Black" panose="020B0A04020102020204" pitchFamily="34" charset="0"/>
              </a:rPr>
            </a:br>
            <a:r>
              <a:rPr lang="en-US" altLang="ja-JP" sz="8800" dirty="0" smtClean="0">
                <a:latin typeface="Arial Black" panose="020B0A04020102020204" pitchFamily="34" charset="0"/>
              </a:rPr>
              <a:t>COLORS</a:t>
            </a:r>
            <a:endParaRPr kumimoji="1" lang="ja-JP" altLang="en-US" sz="8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475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ハート 1"/>
          <p:cNvSpPr/>
          <p:nvPr/>
        </p:nvSpPr>
        <p:spPr>
          <a:xfrm>
            <a:off x="3135086" y="1031967"/>
            <a:ext cx="5355771" cy="5094515"/>
          </a:xfrm>
          <a:prstGeom prst="hear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26152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楕円 1"/>
          <p:cNvSpPr/>
          <p:nvPr/>
        </p:nvSpPr>
        <p:spPr>
          <a:xfrm>
            <a:off x="2952205" y="574767"/>
            <a:ext cx="5721531" cy="5603965"/>
          </a:xfrm>
          <a:prstGeom prst="ellips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18005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星 5 1"/>
          <p:cNvSpPr/>
          <p:nvPr/>
        </p:nvSpPr>
        <p:spPr>
          <a:xfrm>
            <a:off x="2664823" y="391886"/>
            <a:ext cx="6570617" cy="5956664"/>
          </a:xfrm>
          <a:prstGeom prst="star5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97565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069771" y="796831"/>
            <a:ext cx="5760000" cy="5760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20149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ひし形 2"/>
          <p:cNvSpPr/>
          <p:nvPr/>
        </p:nvSpPr>
        <p:spPr>
          <a:xfrm>
            <a:off x="3801291" y="352696"/>
            <a:ext cx="3709852" cy="5826035"/>
          </a:xfrm>
          <a:prstGeom prst="diamond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65363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933303" y="979715"/>
            <a:ext cx="8660674" cy="4624251"/>
          </a:xfrm>
          <a:prstGeom prst="rect">
            <a:avLst/>
          </a:prstGeom>
          <a:solidFill>
            <a:srgbClr val="FF66CC"/>
          </a:solidFill>
          <a:ln>
            <a:solidFill>
              <a:srgbClr val="FF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96982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ローチャート: 抜出し 1"/>
          <p:cNvSpPr/>
          <p:nvPr/>
        </p:nvSpPr>
        <p:spPr>
          <a:xfrm>
            <a:off x="2142309" y="627016"/>
            <a:ext cx="7602581" cy="5447213"/>
          </a:xfrm>
          <a:prstGeom prst="flowChartExtra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98469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ハート 1"/>
          <p:cNvSpPr/>
          <p:nvPr/>
        </p:nvSpPr>
        <p:spPr>
          <a:xfrm>
            <a:off x="3135086" y="1031967"/>
            <a:ext cx="5355771" cy="5094515"/>
          </a:xfrm>
          <a:prstGeom prst="hear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548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楕円 1"/>
          <p:cNvSpPr/>
          <p:nvPr/>
        </p:nvSpPr>
        <p:spPr>
          <a:xfrm>
            <a:off x="2952205" y="574767"/>
            <a:ext cx="5721531" cy="5603965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4268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1345" y="410576"/>
            <a:ext cx="5159952" cy="5985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841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星 5 1"/>
          <p:cNvSpPr/>
          <p:nvPr/>
        </p:nvSpPr>
        <p:spPr>
          <a:xfrm>
            <a:off x="2664823" y="391886"/>
            <a:ext cx="6570617" cy="5956664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28700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069771" y="796831"/>
            <a:ext cx="5760000" cy="57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356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ひし形 2"/>
          <p:cNvSpPr/>
          <p:nvPr/>
        </p:nvSpPr>
        <p:spPr>
          <a:xfrm>
            <a:off x="3801291" y="352696"/>
            <a:ext cx="3709852" cy="5826035"/>
          </a:xfrm>
          <a:prstGeom prst="diamond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47136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933303" y="979715"/>
            <a:ext cx="8660674" cy="4624251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61599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ローチャート: 抜出し 1"/>
          <p:cNvSpPr/>
          <p:nvPr/>
        </p:nvSpPr>
        <p:spPr>
          <a:xfrm>
            <a:off x="2207624" y="692329"/>
            <a:ext cx="7602581" cy="5447213"/>
          </a:xfrm>
          <a:prstGeom prst="flowChartExtra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47858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ハート 1"/>
          <p:cNvSpPr/>
          <p:nvPr/>
        </p:nvSpPr>
        <p:spPr>
          <a:xfrm>
            <a:off x="3174275" y="1084218"/>
            <a:ext cx="5355771" cy="5094515"/>
          </a:xfrm>
          <a:prstGeom prst="hear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2980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楕円 1"/>
          <p:cNvSpPr/>
          <p:nvPr/>
        </p:nvSpPr>
        <p:spPr>
          <a:xfrm>
            <a:off x="2991393" y="574767"/>
            <a:ext cx="5721531" cy="560396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18046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星 5 1"/>
          <p:cNvSpPr/>
          <p:nvPr/>
        </p:nvSpPr>
        <p:spPr>
          <a:xfrm>
            <a:off x="2664823" y="391886"/>
            <a:ext cx="6570617" cy="5956664"/>
          </a:xfrm>
          <a:prstGeom prst="star5">
            <a:avLst/>
          </a:prstGeom>
          <a:solidFill>
            <a:srgbClr val="FF66CC"/>
          </a:solidFill>
          <a:ln>
            <a:solidFill>
              <a:srgbClr val="FF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64166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069771" y="796831"/>
            <a:ext cx="5760000" cy="5760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6612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ひし形 2"/>
          <p:cNvSpPr/>
          <p:nvPr/>
        </p:nvSpPr>
        <p:spPr>
          <a:xfrm>
            <a:off x="3801291" y="352696"/>
            <a:ext cx="3709852" cy="5826035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5090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504825"/>
            <a:ext cx="4582823" cy="6135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2423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933303" y="979715"/>
            <a:ext cx="8660674" cy="4624251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77864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ローチャート: 抜出し 1"/>
          <p:cNvSpPr/>
          <p:nvPr/>
        </p:nvSpPr>
        <p:spPr>
          <a:xfrm>
            <a:off x="2207624" y="692329"/>
            <a:ext cx="7602581" cy="5447213"/>
          </a:xfrm>
          <a:prstGeom prst="flowChartExtra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9826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0509" y="652462"/>
            <a:ext cx="4994248" cy="6108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822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8219" y="537296"/>
            <a:ext cx="4675909" cy="6043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70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8109" y="500929"/>
            <a:ext cx="5408848" cy="6121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411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1" y="263157"/>
            <a:ext cx="5458257" cy="6594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181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7381" y="142620"/>
            <a:ext cx="5763491" cy="6715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133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 preferRelativeResize="0"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589416" y="573130"/>
            <a:ext cx="2160000" cy="2520000"/>
          </a:xfrm>
          <a:prstGeom prst="rect">
            <a:avLst/>
          </a:prstGeom>
        </p:spPr>
      </p:pic>
      <p:pic>
        <p:nvPicPr>
          <p:cNvPr id="3" name="図 2"/>
          <p:cNvPicPr preferRelativeResize="0"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173347" y="573130"/>
            <a:ext cx="2160000" cy="2520000"/>
          </a:xfrm>
          <a:prstGeom prst="rect">
            <a:avLst/>
          </a:prstGeom>
        </p:spPr>
      </p:pic>
      <p:pic>
        <p:nvPicPr>
          <p:cNvPr id="4" name="図 3"/>
          <p:cNvPicPr preferRelativeResize="0"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7934077" y="573130"/>
            <a:ext cx="2160000" cy="2520000"/>
          </a:xfrm>
          <a:prstGeom prst="rect">
            <a:avLst/>
          </a:prstGeom>
        </p:spPr>
      </p:pic>
      <p:pic>
        <p:nvPicPr>
          <p:cNvPr id="5" name="図 4"/>
          <p:cNvPicPr preferRelativeResize="0"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9230949" y="3291246"/>
            <a:ext cx="2160000" cy="2520000"/>
          </a:xfrm>
          <a:prstGeom prst="rect">
            <a:avLst/>
          </a:prstGeom>
        </p:spPr>
      </p:pic>
      <p:pic>
        <p:nvPicPr>
          <p:cNvPr id="6" name="図 5"/>
          <p:cNvPicPr preferRelativeResize="0"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6300948" y="3291246"/>
            <a:ext cx="2160000" cy="2520000"/>
          </a:xfrm>
          <a:prstGeom prst="rect">
            <a:avLst/>
          </a:prstGeom>
        </p:spPr>
      </p:pic>
      <p:pic>
        <p:nvPicPr>
          <p:cNvPr id="7" name="図 6"/>
          <p:cNvPicPr preferRelativeResize="0"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3370947" y="3291246"/>
            <a:ext cx="2160000" cy="2520000"/>
          </a:xfrm>
          <a:prstGeom prst="rect">
            <a:avLst/>
          </a:prstGeom>
        </p:spPr>
      </p:pic>
      <p:pic>
        <p:nvPicPr>
          <p:cNvPr id="8" name="図 7"/>
          <p:cNvPicPr preferRelativeResize="0">
            <a:picLocks/>
          </p:cNvPicPr>
          <p:nvPr/>
        </p:nvPicPr>
        <p:blipFill>
          <a:blip r:embed="rId8"/>
          <a:stretch>
            <a:fillRect/>
          </a:stretch>
        </p:blipFill>
        <p:spPr>
          <a:xfrm>
            <a:off x="825947" y="3291246"/>
            <a:ext cx="21600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966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6</Words>
  <Application>Microsoft Office PowerPoint</Application>
  <PresentationFormat>ワイド画面</PresentationFormat>
  <Paragraphs>2</Paragraphs>
  <Slides>31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31</vt:i4>
      </vt:variant>
    </vt:vector>
  </HeadingPairs>
  <TitlesOfParts>
    <vt:vector size="36" baseType="lpstr">
      <vt:lpstr>游ゴシック</vt:lpstr>
      <vt:lpstr>游ゴシック Light</vt:lpstr>
      <vt:lpstr>Arial</vt:lpstr>
      <vt:lpstr>Arial Black</vt:lpstr>
      <vt:lpstr>Office テーマ</vt:lpstr>
      <vt:lpstr>SHAPES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SHAPES &amp; COLORS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青梅市教育委員会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SHAPES</dc:title>
  <dc:creator>Windows ユーザー</dc:creator>
  <cp:lastModifiedBy>Windows ユーザー</cp:lastModifiedBy>
  <cp:revision>4</cp:revision>
  <dcterms:created xsi:type="dcterms:W3CDTF">2021-09-16T03:58:31Z</dcterms:created>
  <dcterms:modified xsi:type="dcterms:W3CDTF">2023-02-14T05:16:07Z</dcterms:modified>
</cp:coreProperties>
</file>