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8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2020/1/16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608" y="1482321"/>
            <a:ext cx="904116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dirty="0" smtClean="0"/>
              <a:t>丁度；そう</a:t>
            </a:r>
            <a:r>
              <a:rPr lang="ja-JP" altLang="en-US" sz="9600" dirty="0"/>
              <a:t>です</a:t>
            </a:r>
            <a:endParaRPr lang="en-US" altLang="ja-JP" sz="80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444030" y="3593959"/>
            <a:ext cx="94227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exactly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6296" y="1527407"/>
            <a:ext cx="919514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つい最近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32551" y="3389455"/>
            <a:ext cx="10756471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Not long ago</a:t>
            </a:r>
            <a:endParaRPr lang="ja-JP" altLang="en-US" sz="1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4094" y="1052736"/>
            <a:ext cx="107635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に同意する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25320" y="3538811"/>
            <a:ext cx="1129508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Agree with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96122" y="1304764"/>
            <a:ext cx="1077858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r-e-a-a-c-m 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67857" y="3593878"/>
            <a:ext cx="1003511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camera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20641" y="1257618"/>
            <a:ext cx="124232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N-s-t-d-</a:t>
            </a:r>
            <a:r>
              <a:rPr lang="en-US" altLang="ja-JP" sz="10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-e-a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26211" y="3341859"/>
            <a:ext cx="832952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instead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5737" y="1322481"/>
            <a:ext cx="1089785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F-f-c-n-t-e-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8859" y="3087737"/>
            <a:ext cx="12011623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efficient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51690"/>
            <a:ext cx="12192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Q-c-k-y-u-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-l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68605" y="3603817"/>
            <a:ext cx="472437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quickly</a:t>
            </a:r>
            <a:endParaRPr lang="ja-JP" altLang="en-US" sz="10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7655" y="1217862"/>
            <a:ext cx="124232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P-r-c-s-l-y-e-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35244" y="3321981"/>
            <a:ext cx="582723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precisely</a:t>
            </a:r>
            <a:endParaRPr lang="ja-JP" altLang="en-US" sz="10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93595" y="4926362"/>
            <a:ext cx="310373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True</a:t>
            </a:r>
            <a:endParaRPr lang="en-US" altLang="ja-JP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Questions100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7500" y="1255520"/>
            <a:ext cx="1209592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True/False: There are robots working in hospitals and homes. 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10208" y="1451265"/>
            <a:ext cx="119817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True/False: The number of old people is increasing. </a:t>
            </a:r>
            <a:endParaRPr lang="ja-JP" alt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70592" y="4709573"/>
            <a:ext cx="186461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5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True.</a:t>
            </a:r>
            <a:endParaRPr lang="en-US" altLang="ja-JP" sz="5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5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–Unit</a:t>
            </a:r>
            <a:r>
              <a:rPr lang="ja-JP" altLang="en-US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５</a:t>
            </a:r>
            <a:r>
              <a:rPr lang="en-US" altLang="ja-JP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-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785648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06650" y="4718578"/>
            <a:ext cx="4297972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False.</a:t>
            </a:r>
            <a:endParaRPr lang="en-US" altLang="ja-JP" sz="11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0208" y="1451265"/>
            <a:ext cx="1198179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True/False: Robots are not </a:t>
            </a:r>
          </a:p>
          <a:p>
            <a:r>
              <a:rPr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Dangerous because they`re</a:t>
            </a:r>
          </a:p>
          <a:p>
            <a:r>
              <a:rPr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machines. </a:t>
            </a:r>
            <a:endParaRPr lang="ja-JP" alt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10492" y="4938677"/>
            <a:ext cx="803777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Help elderly people</a:t>
            </a:r>
            <a:endParaRPr lang="en-US" altLang="ja-JP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8077" y="1469624"/>
            <a:ext cx="1170063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may future robots</a:t>
            </a:r>
          </a:p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be able to do?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41065" y="5187252"/>
            <a:ext cx="80634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No, we don`t.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8210" y="1250391"/>
            <a:ext cx="1091997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we know what robots will </a:t>
            </a:r>
          </a:p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if they get out of control?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27071" y="1709089"/>
            <a:ext cx="98293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Does </a:t>
            </a:r>
            <a:r>
              <a:rPr lang="en-US" altLang="ja-JP" sz="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Deepa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think that</a:t>
            </a:r>
          </a:p>
          <a:p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obots make our lives better?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7210" y="4719112"/>
            <a:ext cx="266290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Yes</a:t>
            </a:r>
            <a:endParaRPr lang="ja-JP" alt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8237" y="1377907"/>
            <a:ext cx="713172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Where can some robots work instead of people?</a:t>
            </a:r>
            <a:endParaRPr lang="ja-JP" altLang="en-US" sz="5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93856" y="4537623"/>
            <a:ext cx="97225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Dangerous places</a:t>
            </a:r>
            <a:endParaRPr lang="en-US" altLang="ja-JP" sz="9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7232" y="4718578"/>
            <a:ext cx="117968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Losing jobs to robots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1318" y="1508283"/>
            <a:ext cx="1250445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is Kota worried about?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6083" y="4718578"/>
            <a:ext cx="12343444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Living with robots</a:t>
            </a:r>
            <a:endParaRPr lang="en-US" altLang="ja-JP" sz="11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3253" y="1226049"/>
            <a:ext cx="7625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is Alex afraid of?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14328" y="4718578"/>
            <a:ext cx="208262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Yes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3522" y="1583603"/>
            <a:ext cx="110642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Does Saki think some robots are 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Necessary for our future?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English-Japanese100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658274" y="3914835"/>
            <a:ext cx="445827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技術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96868" y="1730293"/>
            <a:ext cx="78149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technology 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78979" y="4409817"/>
            <a:ext cx="728917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に対して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736752" y="1302876"/>
            <a:ext cx="566373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against</a:t>
            </a:r>
            <a:endParaRPr lang="ja-JP" alt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23228" y="4022191"/>
            <a:ext cx="445827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元々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272150" y="1861533"/>
            <a:ext cx="60885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originally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12188" y="4101704"/>
            <a:ext cx="659507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工業用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20627" y="1350645"/>
            <a:ext cx="726192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industrial</a:t>
            </a:r>
            <a:endParaRPr lang="ja-JP" altLang="en-US" sz="1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42084" y="3538468"/>
            <a:ext cx="445827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遊ぶ</a:t>
            </a:r>
            <a:endParaRPr lang="en-US" altLang="ja-JP" sz="1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92220" y="1056412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playing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Japanese-English100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6297" y="1193799"/>
            <a:ext cx="597924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0" dirty="0"/>
              <a:t>蹴る</a:t>
            </a:r>
            <a:endParaRPr lang="ja-JP" altLang="en-US" sz="1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58373" y="2604720"/>
            <a:ext cx="5461752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kick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9304" y="1389639"/>
            <a:ext cx="7414954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3000" dirty="0"/>
              <a:t>現実</a:t>
            </a:r>
            <a:endParaRPr lang="ja-JP" altLang="en-US" sz="13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56368" y="3251687"/>
            <a:ext cx="778770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reality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681</TotalTime>
  <Words>260</Words>
  <Application>Microsoft Office PowerPoint</Application>
  <PresentationFormat>ワイド画面</PresentationFormat>
  <Paragraphs>117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HGｺﾞｼｯｸM</vt:lpstr>
      <vt:lpstr>Arial</vt:lpstr>
      <vt:lpstr>Century Gothic</vt:lpstr>
      <vt:lpstr>Comic Sans MS</vt:lpstr>
      <vt:lpstr>Corbel</vt:lpstr>
      <vt:lpstr>奥行</vt:lpstr>
      <vt:lpstr>Jeopardy</vt:lpstr>
      <vt:lpstr>Jeopardy –Unit５- </vt:lpstr>
      <vt:lpstr>Jeopardy English-Japanese100</vt:lpstr>
      <vt:lpstr>Jeopardy English-Japanese200</vt:lpstr>
      <vt:lpstr>Jeopardy English-Japanese300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 100</vt:lpstr>
      <vt:lpstr>Jeopardy Contents 200</vt:lpstr>
      <vt:lpstr>Jeopardy Contents 300</vt:lpstr>
      <vt:lpstr>Jeopardy Contents 400</vt:lpstr>
      <vt:lpstr>Jeopardy Contents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52</cp:revision>
  <dcterms:created xsi:type="dcterms:W3CDTF">2018-07-17T06:04:43Z</dcterms:created>
  <dcterms:modified xsi:type="dcterms:W3CDTF">2020-01-15T23:19:59Z</dcterms:modified>
</cp:coreProperties>
</file>