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</p:sldIdLst>
  <p:sldSz cx="7559675" cy="10620375"/>
  <p:notesSz cx="8488363" cy="12341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7FB96C-2289-4D1F-884B-0993D0E37DF8}">
  <a:tblStyle styleId="{367FB96C-2289-4D1F-884B-0993D0E37D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420" y="-2634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853" tIns="113853" rIns="113853" bIns="11385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</p:spPr>
        <p:txBody>
          <a:bodyPr spcFirstLastPara="1" wrap="square" lIns="113853" tIns="113853" rIns="113853" bIns="11385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</p:spPr>
        <p:txBody>
          <a:bodyPr spcFirstLastPara="1" wrap="square" lIns="113853" tIns="113853" rIns="113853" bIns="11385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67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</p:spPr>
        <p:txBody>
          <a:bodyPr spcFirstLastPara="1" wrap="square" lIns="113853" tIns="113853" rIns="113853" bIns="11385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35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c19db99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c19db993_0_22:notes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</p:spPr>
        <p:txBody>
          <a:bodyPr spcFirstLastPara="1" wrap="square" lIns="113853" tIns="113853" rIns="113853" bIns="11385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c19db99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97150" y="925513"/>
            <a:ext cx="3294063" cy="462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c19db993_0_22:notes"/>
          <p:cNvSpPr txBox="1">
            <a:spLocks noGrp="1"/>
          </p:cNvSpPr>
          <p:nvPr>
            <p:ph type="body" idx="1"/>
          </p:nvPr>
        </p:nvSpPr>
        <p:spPr>
          <a:xfrm>
            <a:off x="848837" y="5862084"/>
            <a:ext cx="6790690" cy="5553551"/>
          </a:xfrm>
          <a:prstGeom prst="rect">
            <a:avLst/>
          </a:prstGeom>
        </p:spPr>
        <p:txBody>
          <a:bodyPr spcFirstLastPara="1" wrap="square" lIns="113853" tIns="113853" rIns="113853" bIns="11385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034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51737"/>
            <a:ext cx="7044600" cy="16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28150" y="246500"/>
          <a:ext cx="7303700" cy="922325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586950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586950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2000250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994688" y="213558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994675" y="398543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994688" y="5812225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994675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646725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5652275" y="21356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652300" y="39854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5652275" y="58353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652300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右矢印 1"/>
          <p:cNvSpPr/>
          <p:nvPr/>
        </p:nvSpPr>
        <p:spPr>
          <a:xfrm rot="16200000">
            <a:off x="691404" y="790544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16200000">
            <a:off x="825177" y="924318"/>
            <a:ext cx="386485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16200000">
            <a:off x="4357770" y="795706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 rot="18181636">
            <a:off x="4567572" y="924712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6200000">
            <a:off x="4357771" y="2626310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 rot="19627469">
            <a:off x="4629436" y="282730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16200000">
            <a:off x="691405" y="2642014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972596" y="292303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 rot="16200000">
            <a:off x="697680" y="447081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 rot="1790679">
            <a:off x="957381" y="482966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6200000">
            <a:off x="4357769" y="4470816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3416374">
            <a:off x="4567571" y="4921771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rot="16200000">
            <a:off x="4357689" y="630683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5400000">
            <a:off x="4460634" y="6799395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6200000">
            <a:off x="690652" y="630683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rot="7310113">
            <a:off x="696649" y="6781047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rot="16200000">
            <a:off x="676882" y="8215048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8781796">
            <a:off x="628382" y="8607595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16200000">
            <a:off x="4357689" y="8215048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0800000">
            <a:off x="4284420" y="8494536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4371" y="101967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31971" y="101967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431971" y="28580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4371" y="28580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31971" y="469632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4371" y="469632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74371" y="653465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465701" y="6534636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31971" y="84206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74371" y="84206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28150" y="246500"/>
          <a:ext cx="7303700" cy="922325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5869487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586950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2000250" y="29721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002308" y="213558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002295" y="3977926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002308" y="5812225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2002295" y="766229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646725" y="29083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5652275" y="213306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652300" y="397529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5646725" y="5812225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652300" y="766737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右矢印 1"/>
          <p:cNvSpPr/>
          <p:nvPr/>
        </p:nvSpPr>
        <p:spPr>
          <a:xfrm rot="16200000">
            <a:off x="691404" y="790544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16200000">
            <a:off x="825177" y="924318"/>
            <a:ext cx="386485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16200000">
            <a:off x="4357770" y="795706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 rot="18181636">
            <a:off x="4567572" y="924712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6200000">
            <a:off x="4357771" y="2626310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 rot="19627469">
            <a:off x="4629436" y="282730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16200000">
            <a:off x="691405" y="2642014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972596" y="292303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 rot="16200000">
            <a:off x="697680" y="447081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 rot="1790679">
            <a:off x="957381" y="4829660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6200000">
            <a:off x="4357769" y="4470816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3416374">
            <a:off x="4567571" y="4921771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rot="16200000">
            <a:off x="4357689" y="630683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5400000">
            <a:off x="4460634" y="6799395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6200000">
            <a:off x="690652" y="630683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rot="7310113">
            <a:off x="696649" y="6781047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rot="16200000">
            <a:off x="676882" y="8215048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8781796">
            <a:off x="628382" y="8607595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16200000">
            <a:off x="4357689" y="8215048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0800000">
            <a:off x="4284420" y="8494536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4371" y="101967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31971" y="101967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431971" y="28580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4371" y="28580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31971" y="469632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4371" y="469632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74371" y="653465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465701" y="6534636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31971" y="84206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74371" y="84206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91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582295449"/>
              </p:ext>
            </p:extLst>
          </p:nvPr>
        </p:nvGraphicFramePr>
        <p:xfrm>
          <a:off x="128150" y="246500"/>
          <a:ext cx="7303700" cy="922325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10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4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11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10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11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323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2000250" y="376509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646725" y="376509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右矢印 1"/>
          <p:cNvSpPr/>
          <p:nvPr/>
        </p:nvSpPr>
        <p:spPr>
          <a:xfrm rot="16200000">
            <a:off x="691404" y="790544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12909863">
            <a:off x="701239" y="984798"/>
            <a:ext cx="386485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16200000">
            <a:off x="4357770" y="795706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 rot="14372722">
            <a:off x="4386075" y="917263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Google Shape;80;p14"/>
          <p:cNvSpPr/>
          <p:nvPr/>
        </p:nvSpPr>
        <p:spPr>
          <a:xfrm>
            <a:off x="2000250" y="213951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85;p14"/>
          <p:cNvSpPr/>
          <p:nvPr/>
        </p:nvSpPr>
        <p:spPr>
          <a:xfrm>
            <a:off x="5646725" y="2139513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5898806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5898806"/>
            <a:ext cx="1638076" cy="16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65;p13"/>
          <p:cNvSpPr/>
          <p:nvPr/>
        </p:nvSpPr>
        <p:spPr>
          <a:xfrm>
            <a:off x="2000250" y="5830031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70;p13"/>
          <p:cNvSpPr/>
          <p:nvPr/>
        </p:nvSpPr>
        <p:spPr>
          <a:xfrm>
            <a:off x="5646725" y="592079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右矢印 48"/>
          <p:cNvSpPr/>
          <p:nvPr/>
        </p:nvSpPr>
        <p:spPr>
          <a:xfrm rot="16200000">
            <a:off x="691404" y="6334825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右矢印 49"/>
          <p:cNvSpPr/>
          <p:nvPr/>
        </p:nvSpPr>
        <p:spPr>
          <a:xfrm rot="12909863">
            <a:off x="701239" y="6529079"/>
            <a:ext cx="386485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 rot="16200000">
            <a:off x="4357770" y="6339987"/>
            <a:ext cx="654032" cy="188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矢印 51"/>
          <p:cNvSpPr/>
          <p:nvPr/>
        </p:nvSpPr>
        <p:spPr>
          <a:xfrm rot="14372722">
            <a:off x="4386075" y="6461544"/>
            <a:ext cx="448141" cy="18898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Google Shape;65;p13"/>
          <p:cNvSpPr/>
          <p:nvPr/>
        </p:nvSpPr>
        <p:spPr>
          <a:xfrm>
            <a:off x="2000250" y="3978422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0;p13"/>
          <p:cNvSpPr/>
          <p:nvPr/>
        </p:nvSpPr>
        <p:spPr>
          <a:xfrm>
            <a:off x="5646725" y="3978422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431971" y="6563956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P.M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74371" y="6563956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P</a:t>
            </a:r>
            <a:r>
              <a:rPr kumimoji="1" lang="en-US" altLang="ja-JP" dirty="0" smtClean="0"/>
              <a:t>.M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74371" y="989000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431971" y="1019675"/>
            <a:ext cx="505635" cy="3077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A.M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3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Google Shape;79;p14"/>
          <p:cNvGraphicFramePr/>
          <p:nvPr>
            <p:extLst>
              <p:ext uri="{D42A27DB-BD31-4B8C-83A1-F6EECF244321}">
                <p14:modId xmlns:p14="http://schemas.microsoft.com/office/powerpoint/2010/main" val="3236999408"/>
              </p:ext>
            </p:extLst>
          </p:nvPr>
        </p:nvGraphicFramePr>
        <p:xfrm>
          <a:off x="128150" y="246500"/>
          <a:ext cx="7303700" cy="922325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12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2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3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4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5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altLang="ja-JP" sz="32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7</a:t>
                      </a:r>
                      <a:r>
                        <a:rPr lang="en-US" altLang="ja-JP" sz="32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8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9 A.M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4"/>
          <p:cNvSpPr/>
          <p:nvPr/>
        </p:nvSpPr>
        <p:spPr>
          <a:xfrm>
            <a:off x="2000250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1994688" y="213558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994675" y="398543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1994688" y="5812225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1994675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5646725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5652275" y="21356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5652300" y="39854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5652275" y="58353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5652300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Google Shape;79;p14"/>
          <p:cNvGraphicFramePr/>
          <p:nvPr>
            <p:extLst>
              <p:ext uri="{D42A27DB-BD31-4B8C-83A1-F6EECF244321}">
                <p14:modId xmlns:p14="http://schemas.microsoft.com/office/powerpoint/2010/main" val="1628690768"/>
              </p:ext>
            </p:extLst>
          </p:nvPr>
        </p:nvGraphicFramePr>
        <p:xfrm>
          <a:off x="128150" y="246500"/>
          <a:ext cx="7303700" cy="922325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12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1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2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3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4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5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altLang="ja-JP" sz="32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7</a:t>
                      </a:r>
                      <a:r>
                        <a:rPr lang="en-US" altLang="ja-JP" sz="32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6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8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It's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3200" b="1" dirty="0" smtClean="0">
                          <a:latin typeface="Comic Sans MS" panose="030F0702030302020204" pitchFamily="66" charset="0"/>
                        </a:rPr>
                        <a:t>9 P.M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4"/>
          <p:cNvSpPr/>
          <p:nvPr/>
        </p:nvSpPr>
        <p:spPr>
          <a:xfrm>
            <a:off x="2000250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1994688" y="213558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994675" y="3985438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1994688" y="5812225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1994675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5646725" y="2857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5652275" y="21356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5652300" y="39854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5652275" y="583530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5652300" y="7685150"/>
            <a:ext cx="1722600" cy="1752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86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下矢印 2"/>
          <p:cNvSpPr/>
          <p:nvPr/>
        </p:nvSpPr>
        <p:spPr>
          <a:xfrm>
            <a:off x="969962" y="1138237"/>
            <a:ext cx="5619750" cy="834390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02370" y="1131956"/>
            <a:ext cx="199303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DOWN</a:t>
            </a:r>
            <a:endParaRPr kumimoji="1" lang="ja-JP" altLang="en-US" sz="1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0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下矢印 2"/>
          <p:cNvSpPr/>
          <p:nvPr/>
        </p:nvSpPr>
        <p:spPr>
          <a:xfrm rot="10800000">
            <a:off x="969963" y="1138237"/>
            <a:ext cx="5619750" cy="8343900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41561" y="3637032"/>
            <a:ext cx="2876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</a:t>
            </a:r>
          </a:p>
          <a:p>
            <a:pPr algn="ctr"/>
            <a:r>
              <a:rPr kumimoji="1" lang="en-US" altLang="ja-JP" sz="1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kumimoji="1" lang="ja-JP" altLang="en-US" sz="1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99</Words>
  <Application>Microsoft Office PowerPoint</Application>
  <PresentationFormat>ユーザー設定</PresentationFormat>
  <Paragraphs>75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Comic Sans MS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相模原市教育委員会</cp:lastModifiedBy>
  <cp:revision>8</cp:revision>
  <cp:lastPrinted>2023-06-27T07:00:59Z</cp:lastPrinted>
  <dcterms:modified xsi:type="dcterms:W3CDTF">2023-06-27T07:13:44Z</dcterms:modified>
</cp:coreProperties>
</file>