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7559675" cy="1069181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3C8867-304B-49CB-904D-988A8CE55D6E}" v="73" dt="2023-07-14T07:33:05.6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19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6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04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90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7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01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7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7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6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2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7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30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表 42">
            <a:extLst>
              <a:ext uri="{FF2B5EF4-FFF2-40B4-BE49-F238E27FC236}">
                <a16:creationId xmlns:a16="http://schemas.microsoft.com/office/drawing/2014/main" id="{CB533B00-5555-4E9F-9EB5-F752EAB5C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7495"/>
              </p:ext>
            </p:extLst>
          </p:nvPr>
        </p:nvGraphicFramePr>
        <p:xfrm>
          <a:off x="155641" y="97274"/>
          <a:ext cx="7248392" cy="1049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098">
                  <a:extLst>
                    <a:ext uri="{9D8B030D-6E8A-4147-A177-3AD203B41FA5}">
                      <a16:colId xmlns:a16="http://schemas.microsoft.com/office/drawing/2014/main" val="4254859059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952670893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336629695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708296479"/>
                    </a:ext>
                  </a:extLst>
                </a:gridCol>
              </a:tblGrid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信用する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argument(s)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soft voice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recommended place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511408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建物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parking lot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アイス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甘い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367512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人気のある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しょっぱい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traditional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特別な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449337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結合する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powerful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使利な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のいたる所に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212844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business(es)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beauty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物語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台所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38207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押す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だが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162266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(…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する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間に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worldwide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時計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筆箱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229112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instruction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寝室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どこかで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07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7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表 42">
            <a:extLst>
              <a:ext uri="{FF2B5EF4-FFF2-40B4-BE49-F238E27FC236}">
                <a16:creationId xmlns:a16="http://schemas.microsoft.com/office/drawing/2014/main" id="{CB533B00-5555-4E9F-9EB5-F752EAB5C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27519"/>
              </p:ext>
            </p:extLst>
          </p:nvPr>
        </p:nvGraphicFramePr>
        <p:xfrm>
          <a:off x="155641" y="97274"/>
          <a:ext cx="7248392" cy="1049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098">
                  <a:extLst>
                    <a:ext uri="{9D8B030D-6E8A-4147-A177-3AD203B41FA5}">
                      <a16:colId xmlns:a16="http://schemas.microsoft.com/office/drawing/2014/main" val="4254859059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952670893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336629695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708296479"/>
                    </a:ext>
                  </a:extLst>
                </a:gridCol>
              </a:tblGrid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おすすめの場所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優しい声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議論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trust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511408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sweet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ice cream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駐車場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building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367512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special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伝統的な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salty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popular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449337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across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useful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力強い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combine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212844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kitchen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story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美しさ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会社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38207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though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push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North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West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162266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pencil case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watch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世界中で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while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229112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>
                          <a:solidFill>
                            <a:schemeClr val="tx1"/>
                          </a:solidFill>
                        </a:rPr>
                        <a:t>somewhere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bedroom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指示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mirror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07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69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B524821C2CA541880A0353C640D4B2" ma:contentTypeVersion="16" ma:contentTypeDescription="新しいドキュメントを作成します。" ma:contentTypeScope="" ma:versionID="8c36f916dfaeb94e545a8967736f20e9">
  <xsd:schema xmlns:xsd="http://www.w3.org/2001/XMLSchema" xmlns:xs="http://www.w3.org/2001/XMLSchema" xmlns:p="http://schemas.microsoft.com/office/2006/metadata/properties" xmlns:ns3="79ae561a-3c5b-4f83-bfef-00f837335872" xmlns:ns4="723ef864-0be5-44fc-8ea3-18aac8e3e5ea" targetNamespace="http://schemas.microsoft.com/office/2006/metadata/properties" ma:root="true" ma:fieldsID="8e9230768bb8e163c31ba701562fc4f2" ns3:_="" ns4:_="">
    <xsd:import namespace="79ae561a-3c5b-4f83-bfef-00f837335872"/>
    <xsd:import namespace="723ef864-0be5-44fc-8ea3-18aac8e3e5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561a-3c5b-4f83-bfef-00f8373358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ef864-0be5-44fc-8ea3-18aac8e3e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3ef864-0be5-44fc-8ea3-18aac8e3e5ea" xsi:nil="true"/>
  </documentManagement>
</p:properties>
</file>

<file path=customXml/itemProps1.xml><?xml version="1.0" encoding="utf-8"?>
<ds:datastoreItem xmlns:ds="http://schemas.openxmlformats.org/officeDocument/2006/customXml" ds:itemID="{FC062647-52DB-436A-A370-8AE25EF462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e561a-3c5b-4f83-bfef-00f837335872"/>
    <ds:schemaRef ds:uri="723ef864-0be5-44fc-8ea3-18aac8e3e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C1828-6194-4864-803C-CFA544075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BC9A34-1B9A-4695-929B-5B13AE766D2C}">
  <ds:schemaRefs>
    <ds:schemaRef ds:uri="http://schemas.microsoft.com/office/infopath/2007/PartnerControls"/>
    <ds:schemaRef ds:uri="79ae561a-3c5b-4f83-bfef-00f837335872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723ef864-0be5-44fc-8ea3-18aac8e3e5e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129</Words>
  <Application>Microsoft Office PowerPoint</Application>
  <PresentationFormat>ユーザー設定</PresentationFormat>
  <Paragraphs>128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舞子中(舞子中学校)</dc:creator>
  <cp:lastModifiedBy>ＡＬＴ　舞子中(舞子中学校)</cp:lastModifiedBy>
  <cp:revision>6</cp:revision>
  <cp:lastPrinted>2023-07-14T06:46:13Z</cp:lastPrinted>
  <dcterms:created xsi:type="dcterms:W3CDTF">2022-09-29T05:18:56Z</dcterms:created>
  <dcterms:modified xsi:type="dcterms:W3CDTF">2024-02-13T07:42:54Z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0x0101004DB524821C2CA541880A0353C640D4B2</vt:lpwstr>
  </property>
</Properties>
</file>