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97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1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3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72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8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82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65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2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0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69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3AEB3-4043-45DF-B5F8-DCD5B8E4C97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96B6-0B44-4157-A8CE-98DD1E665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46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9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zhct150</dc:creator>
  <cp:lastModifiedBy>zhct150</cp:lastModifiedBy>
  <cp:revision>37</cp:revision>
  <cp:lastPrinted>2021-12-01T03:50:27Z</cp:lastPrinted>
  <dcterms:created xsi:type="dcterms:W3CDTF">2021-07-26T03:33:47Z</dcterms:created>
  <dcterms:modified xsi:type="dcterms:W3CDTF">2021-12-01T05:13:31Z</dcterms:modified>
</cp:coreProperties>
</file>