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95F"/>
    <a:srgbClr val="F4A5AA"/>
    <a:srgbClr val="F65A6D"/>
    <a:srgbClr val="E75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50" d="100"/>
          <a:sy n="50" d="100"/>
        </p:scale>
        <p:origin x="21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61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1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9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02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9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5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79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13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58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25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7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50EA-671A-429E-B174-621EEBA98097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C9A1A-0FDB-4C47-9BC7-F469A488B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FAF0C7-CE09-4F40-B7A8-892B1405809C}"/>
              </a:ext>
            </a:extLst>
          </p:cNvPr>
          <p:cNvSpPr/>
          <p:nvPr/>
        </p:nvSpPr>
        <p:spPr>
          <a:xfrm>
            <a:off x="757237" y="1381626"/>
            <a:ext cx="5343525" cy="5257800"/>
          </a:xfrm>
          <a:prstGeom prst="rec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803257-3A62-4DA0-A69E-AE66B545680B}"/>
              </a:ext>
            </a:extLst>
          </p:cNvPr>
          <p:cNvSpPr txBox="1"/>
          <p:nvPr/>
        </p:nvSpPr>
        <p:spPr>
          <a:xfrm>
            <a:off x="-757238" y="755867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Square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See the source image">
            <a:extLst>
              <a:ext uri="{FF2B5EF4-FFF2-40B4-BE49-F238E27FC236}">
                <a16:creationId xmlns:a16="http://schemas.microsoft.com/office/drawing/2014/main" id="{219FB872-EB7B-4070-A62E-EFFC76BF2D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248711" y="2689972"/>
            <a:ext cx="4360582" cy="264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AC55BC12-6FE2-45D0-9C16-5EB615EA9711}"/>
              </a:ext>
            </a:extLst>
          </p:cNvPr>
          <p:cNvSpPr/>
          <p:nvPr/>
        </p:nvSpPr>
        <p:spPr>
          <a:xfrm rot="1937980">
            <a:off x="4014755" y="470399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92E58221-E1B6-40E1-A8D7-97A84DA8E9ED}"/>
              </a:ext>
            </a:extLst>
          </p:cNvPr>
          <p:cNvSpPr/>
          <p:nvPr/>
        </p:nvSpPr>
        <p:spPr>
          <a:xfrm rot="9123100">
            <a:off x="1588727" y="4705887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F99AF6-DA24-46CE-8F66-4CFDC145A6FA}"/>
              </a:ext>
            </a:extLst>
          </p:cNvPr>
          <p:cNvSpPr/>
          <p:nvPr/>
        </p:nvSpPr>
        <p:spPr>
          <a:xfrm>
            <a:off x="5050631" y="7794634"/>
            <a:ext cx="1257300" cy="1238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07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4BC37D29-4838-4CCE-B6C4-3D2FF34EF6D2}"/>
              </a:ext>
            </a:extLst>
          </p:cNvPr>
          <p:cNvSpPr/>
          <p:nvPr/>
        </p:nvSpPr>
        <p:spPr>
          <a:xfrm rot="9666574">
            <a:off x="1247199" y="4093776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フローチャート: 判断 2">
            <a:extLst>
              <a:ext uri="{FF2B5EF4-FFF2-40B4-BE49-F238E27FC236}">
                <a16:creationId xmlns:a16="http://schemas.microsoft.com/office/drawing/2014/main" id="{3090DD3A-9BC0-4FE4-9ED6-FBBD95C261BD}"/>
              </a:ext>
            </a:extLst>
          </p:cNvPr>
          <p:cNvSpPr/>
          <p:nvPr/>
        </p:nvSpPr>
        <p:spPr>
          <a:xfrm>
            <a:off x="481263" y="288758"/>
            <a:ext cx="5895474" cy="6906126"/>
          </a:xfrm>
          <a:prstGeom prst="flowChartDecision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92652-306F-4562-A1C3-984D13F5BC7F}"/>
              </a:ext>
            </a:extLst>
          </p:cNvPr>
          <p:cNvSpPr txBox="1"/>
          <p:nvPr/>
        </p:nvSpPr>
        <p:spPr>
          <a:xfrm>
            <a:off x="-566623" y="763625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Diamond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6" descr="See the source image">
            <a:extLst>
              <a:ext uri="{FF2B5EF4-FFF2-40B4-BE49-F238E27FC236}">
                <a16:creationId xmlns:a16="http://schemas.microsoft.com/office/drawing/2014/main" id="{FE8916E6-E261-4002-9BCF-DF4DF3DC53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655739" y="2615019"/>
            <a:ext cx="3546522" cy="21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655DDFD4-4536-4274-85B1-DDBCA33FEE92}"/>
              </a:ext>
            </a:extLst>
          </p:cNvPr>
          <p:cNvSpPr/>
          <p:nvPr/>
        </p:nvSpPr>
        <p:spPr>
          <a:xfrm rot="1937980">
            <a:off x="4205369" y="413883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ひし形 4">
            <a:extLst>
              <a:ext uri="{FF2B5EF4-FFF2-40B4-BE49-F238E27FC236}">
                <a16:creationId xmlns:a16="http://schemas.microsoft.com/office/drawing/2014/main" id="{4BD832B0-B48B-4AF1-A366-02F9418608A1}"/>
              </a:ext>
            </a:extLst>
          </p:cNvPr>
          <p:cNvSpPr/>
          <p:nvPr/>
        </p:nvSpPr>
        <p:spPr>
          <a:xfrm>
            <a:off x="5600700" y="7609179"/>
            <a:ext cx="1085850" cy="156966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50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1D971F61-81F9-40E1-8974-3C306156429D}"/>
              </a:ext>
            </a:extLst>
          </p:cNvPr>
          <p:cNvSpPr/>
          <p:nvPr/>
        </p:nvSpPr>
        <p:spPr>
          <a:xfrm rot="20504187">
            <a:off x="3861226" y="430480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0343532-7B75-43D9-AFE4-30AADE5538AC}"/>
              </a:ext>
            </a:extLst>
          </p:cNvPr>
          <p:cNvSpPr/>
          <p:nvPr/>
        </p:nvSpPr>
        <p:spPr>
          <a:xfrm rot="9666574">
            <a:off x="2121080" y="4335340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星: 5 pt 1">
            <a:extLst>
              <a:ext uri="{FF2B5EF4-FFF2-40B4-BE49-F238E27FC236}">
                <a16:creationId xmlns:a16="http://schemas.microsoft.com/office/drawing/2014/main" id="{24C42E69-25CD-4E5E-A122-2DE914A82E66}"/>
              </a:ext>
            </a:extLst>
          </p:cNvPr>
          <p:cNvSpPr/>
          <p:nvPr/>
        </p:nvSpPr>
        <p:spPr>
          <a:xfrm>
            <a:off x="300789" y="457200"/>
            <a:ext cx="6256421" cy="5991726"/>
          </a:xfrm>
          <a:prstGeom prst="star5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9D8F7A-0592-4306-8D4B-26581CF42F26}"/>
              </a:ext>
            </a:extLst>
          </p:cNvPr>
          <p:cNvSpPr txBox="1"/>
          <p:nvPr/>
        </p:nvSpPr>
        <p:spPr>
          <a:xfrm>
            <a:off x="-1029696" y="7539572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Star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69C70CDD-A9C1-4DCD-BA5C-BF2E9323C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2303058" y="2975280"/>
            <a:ext cx="2253189" cy="136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星: 5 pt 3">
            <a:extLst>
              <a:ext uri="{FF2B5EF4-FFF2-40B4-BE49-F238E27FC236}">
                <a16:creationId xmlns:a16="http://schemas.microsoft.com/office/drawing/2014/main" id="{51D2CFF3-C453-4027-9CC7-B853AC31A046}"/>
              </a:ext>
            </a:extLst>
          </p:cNvPr>
          <p:cNvSpPr/>
          <p:nvPr/>
        </p:nvSpPr>
        <p:spPr>
          <a:xfrm>
            <a:off x="4170954" y="7505955"/>
            <a:ext cx="1657350" cy="15696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2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楕円 7">
            <a:extLst>
              <a:ext uri="{FF2B5EF4-FFF2-40B4-BE49-F238E27FC236}">
                <a16:creationId xmlns:a16="http://schemas.microsoft.com/office/drawing/2014/main" id="{B580D723-8423-42EF-AB9A-66C1A6CF82A8}"/>
              </a:ext>
            </a:extLst>
          </p:cNvPr>
          <p:cNvSpPr/>
          <p:nvPr/>
        </p:nvSpPr>
        <p:spPr>
          <a:xfrm rot="9666574">
            <a:off x="1877128" y="4790116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8CD113C3-9304-4E18-B847-041EC199B0ED}"/>
              </a:ext>
            </a:extLst>
          </p:cNvPr>
          <p:cNvSpPr/>
          <p:nvPr/>
        </p:nvSpPr>
        <p:spPr>
          <a:xfrm>
            <a:off x="421105" y="697832"/>
            <a:ext cx="6015790" cy="5101389"/>
          </a:xfrm>
          <a:prstGeom prst="triangl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D9C8F3-A0FD-42F0-9371-12DBBA477381}"/>
              </a:ext>
            </a:extLst>
          </p:cNvPr>
          <p:cNvSpPr txBox="1"/>
          <p:nvPr/>
        </p:nvSpPr>
        <p:spPr>
          <a:xfrm>
            <a:off x="-746881" y="7622214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Triangle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102" name="Picture 6" descr="See the source image">
            <a:extLst>
              <a:ext uri="{FF2B5EF4-FFF2-40B4-BE49-F238E27FC236}">
                <a16:creationId xmlns:a16="http://schemas.microsoft.com/office/drawing/2014/main" id="{076A857C-FB2C-4A8B-8E6A-19261B1F2D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815152" y="3665897"/>
            <a:ext cx="3152633" cy="190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A92BBEAD-278F-4353-AD51-B6FF44C2DFE8}"/>
              </a:ext>
            </a:extLst>
          </p:cNvPr>
          <p:cNvSpPr/>
          <p:nvPr/>
        </p:nvSpPr>
        <p:spPr>
          <a:xfrm rot="1937980">
            <a:off x="4025111" y="4116360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49E6476-CAC3-4FC5-BDD6-A88EA1312D01}"/>
              </a:ext>
            </a:extLst>
          </p:cNvPr>
          <p:cNvSpPr/>
          <p:nvPr/>
        </p:nvSpPr>
        <p:spPr>
          <a:xfrm>
            <a:off x="5400482" y="7821134"/>
            <a:ext cx="1102895" cy="11718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>
            <a:extLst>
              <a:ext uri="{FF2B5EF4-FFF2-40B4-BE49-F238E27FC236}">
                <a16:creationId xmlns:a16="http://schemas.microsoft.com/office/drawing/2014/main" id="{63FFCD2D-5688-4581-94D6-9B9D037374CB}"/>
              </a:ext>
            </a:extLst>
          </p:cNvPr>
          <p:cNvSpPr/>
          <p:nvPr/>
        </p:nvSpPr>
        <p:spPr>
          <a:xfrm rot="9666574">
            <a:off x="1890925" y="5122478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50C744E3-4576-4774-9941-796B164BFE13}"/>
              </a:ext>
            </a:extLst>
          </p:cNvPr>
          <p:cNvSpPr/>
          <p:nvPr/>
        </p:nvSpPr>
        <p:spPr>
          <a:xfrm>
            <a:off x="552450" y="552450"/>
            <a:ext cx="5753100" cy="5832466"/>
          </a:xfrm>
          <a:prstGeom prst="ellipse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Picture 6" descr="See the source image">
            <a:extLst>
              <a:ext uri="{FF2B5EF4-FFF2-40B4-BE49-F238E27FC236}">
                <a16:creationId xmlns:a16="http://schemas.microsoft.com/office/drawing/2014/main" id="{BAD44883-55E5-40B1-92C4-D2E1E5409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540009" y="2095500"/>
            <a:ext cx="3777982" cy="228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514D50F1-1783-47AD-B73E-E9E874C1E440}"/>
              </a:ext>
            </a:extLst>
          </p:cNvPr>
          <p:cNvSpPr/>
          <p:nvPr/>
        </p:nvSpPr>
        <p:spPr>
          <a:xfrm rot="1937980">
            <a:off x="3754339" y="4499602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FBACAC-C707-4FDE-9384-9F3C02E3E988}"/>
              </a:ext>
            </a:extLst>
          </p:cNvPr>
          <p:cNvSpPr txBox="1"/>
          <p:nvPr/>
        </p:nvSpPr>
        <p:spPr>
          <a:xfrm>
            <a:off x="-793128" y="7739005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Circle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3E44621-8749-4E09-B511-DA753BBF79DC}"/>
              </a:ext>
            </a:extLst>
          </p:cNvPr>
          <p:cNvSpPr/>
          <p:nvPr/>
        </p:nvSpPr>
        <p:spPr>
          <a:xfrm>
            <a:off x="4719295" y="7810500"/>
            <a:ext cx="1347624" cy="1427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1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1BB3EB25-B583-4854-B6A8-5CCAD63CCE2A}"/>
              </a:ext>
            </a:extLst>
          </p:cNvPr>
          <p:cNvSpPr/>
          <p:nvPr/>
        </p:nvSpPr>
        <p:spPr>
          <a:xfrm rot="9666574">
            <a:off x="1666433" y="4522183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ハート 1">
            <a:extLst>
              <a:ext uri="{FF2B5EF4-FFF2-40B4-BE49-F238E27FC236}">
                <a16:creationId xmlns:a16="http://schemas.microsoft.com/office/drawing/2014/main" id="{76AE2FF6-575A-4C4F-B922-8332ABFD68B7}"/>
              </a:ext>
            </a:extLst>
          </p:cNvPr>
          <p:cNvSpPr/>
          <p:nvPr/>
        </p:nvSpPr>
        <p:spPr>
          <a:xfrm>
            <a:off x="776287" y="685800"/>
            <a:ext cx="5453063" cy="5334000"/>
          </a:xfrm>
          <a:prstGeom prst="hear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607662E4-F9DC-4597-9F3F-972C6870B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801623" y="2238154"/>
            <a:ext cx="349121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楕円 2">
            <a:extLst>
              <a:ext uri="{FF2B5EF4-FFF2-40B4-BE49-F238E27FC236}">
                <a16:creationId xmlns:a16="http://schemas.microsoft.com/office/drawing/2014/main" id="{C4351AF4-671B-4E59-9905-C2EE5C8FE361}"/>
              </a:ext>
            </a:extLst>
          </p:cNvPr>
          <p:cNvSpPr/>
          <p:nvPr/>
        </p:nvSpPr>
        <p:spPr>
          <a:xfrm rot="1937980">
            <a:off x="4325837" y="381380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C0B666-B56B-4C4B-B913-0B083A503E26}"/>
              </a:ext>
            </a:extLst>
          </p:cNvPr>
          <p:cNvSpPr txBox="1"/>
          <p:nvPr/>
        </p:nvSpPr>
        <p:spPr>
          <a:xfrm>
            <a:off x="-1017620" y="7354281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Heart</a:t>
            </a:r>
            <a:endParaRPr kumimoji="1" lang="ja-JP" altLang="en-US" sz="96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ハート 6">
            <a:extLst>
              <a:ext uri="{FF2B5EF4-FFF2-40B4-BE49-F238E27FC236}">
                <a16:creationId xmlns:a16="http://schemas.microsoft.com/office/drawing/2014/main" id="{7B66A26F-F743-464E-9871-C710505C1369}"/>
              </a:ext>
            </a:extLst>
          </p:cNvPr>
          <p:cNvSpPr/>
          <p:nvPr/>
        </p:nvSpPr>
        <p:spPr>
          <a:xfrm>
            <a:off x="4548965" y="7412690"/>
            <a:ext cx="1485900" cy="154305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9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70E231AD-0728-4FE2-B01C-C93E7E6F27AD}"/>
              </a:ext>
            </a:extLst>
          </p:cNvPr>
          <p:cNvSpPr/>
          <p:nvPr/>
        </p:nvSpPr>
        <p:spPr>
          <a:xfrm rot="9666574">
            <a:off x="1762501" y="5531834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615E32-44F6-4D8E-8BE9-2853BE3E8521}"/>
              </a:ext>
            </a:extLst>
          </p:cNvPr>
          <p:cNvSpPr/>
          <p:nvPr/>
        </p:nvSpPr>
        <p:spPr>
          <a:xfrm>
            <a:off x="1371600" y="323850"/>
            <a:ext cx="4114800" cy="6381750"/>
          </a:xfrm>
          <a:prstGeom prst="rect">
            <a:avLst/>
          </a:prstGeom>
          <a:solidFill>
            <a:srgbClr val="F4A5AA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C16CA4FD-BBA9-4A49-9A7A-B16408ED2115}"/>
              </a:ext>
            </a:extLst>
          </p:cNvPr>
          <p:cNvSpPr/>
          <p:nvPr/>
        </p:nvSpPr>
        <p:spPr>
          <a:xfrm rot="1937980">
            <a:off x="4025112" y="4671051"/>
            <a:ext cx="1489895" cy="2662619"/>
          </a:xfrm>
          <a:prstGeom prst="ellipse">
            <a:avLst/>
          </a:prstGeom>
          <a:solidFill>
            <a:srgbClr val="F65A6D"/>
          </a:solidFill>
          <a:ln w="76200">
            <a:solidFill>
              <a:srgbClr val="0E1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Picture 6" descr="See the source image">
            <a:extLst>
              <a:ext uri="{FF2B5EF4-FFF2-40B4-BE49-F238E27FC236}">
                <a16:creationId xmlns:a16="http://schemas.microsoft.com/office/drawing/2014/main" id="{9238DAA1-AD11-4246-93E8-13E6C3B99C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6" t="17748" r="20071" b="17675"/>
          <a:stretch/>
        </p:blipFill>
        <p:spPr bwMode="auto">
          <a:xfrm>
            <a:off x="1468381" y="1901499"/>
            <a:ext cx="3921235" cy="2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F08A70-5DE0-49D7-8D0F-F66820186BAC}"/>
              </a:ext>
            </a:extLst>
          </p:cNvPr>
          <p:cNvSpPr txBox="1"/>
          <p:nvPr/>
        </p:nvSpPr>
        <p:spPr>
          <a:xfrm>
            <a:off x="-609600" y="8126344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rgbClr val="0E195F"/>
                </a:solidFill>
                <a:latin typeface="Arial Rounded MT Bold" panose="020F0704030504030204" pitchFamily="34" charset="0"/>
              </a:rPr>
              <a:t>Rectangle</a:t>
            </a:r>
            <a:endParaRPr kumimoji="1" lang="ja-JP" altLang="en-US" sz="8000" dirty="0">
              <a:solidFill>
                <a:srgbClr val="0E195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519F09-2073-45DF-8AF6-466F19AD6D06}"/>
              </a:ext>
            </a:extLst>
          </p:cNvPr>
          <p:cNvSpPr/>
          <p:nvPr/>
        </p:nvSpPr>
        <p:spPr>
          <a:xfrm>
            <a:off x="5676900" y="8126344"/>
            <a:ext cx="781050" cy="1493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00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7</Words>
  <Application>Microsoft Office PowerPoint</Application>
  <PresentationFormat>A4 210 x 297 mm</PresentationFormat>
  <Paragraphs>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箕谷小(箕谷小学校)</dc:creator>
  <cp:lastModifiedBy>ＡＬＴ　箕谷小(箕谷小学校)</cp:lastModifiedBy>
  <cp:revision>1</cp:revision>
  <dcterms:created xsi:type="dcterms:W3CDTF">2022-04-27T01:47:05Z</dcterms:created>
  <dcterms:modified xsi:type="dcterms:W3CDTF">2022-04-27T02:18:42Z</dcterms:modified>
</cp:coreProperties>
</file>