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/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hor and Date"/>
          <p:cNvSpPr txBox="1"/>
          <p:nvPr>
            <p:ph type="body" sz="quarter" idx="21" hasCustomPrompt="1"/>
          </p:nvPr>
        </p:nvSpPr>
        <p:spPr>
          <a:xfrm>
            <a:off x="643465" y="7533359"/>
            <a:ext cx="11717870" cy="339723"/>
          </a:xfrm>
          <a:prstGeom prst="rect">
            <a:avLst/>
          </a:prstGeom>
        </p:spPr>
        <p:txBody>
          <a:bodyPr lIns="24383" tIns="24383" rIns="24383" bIns="24383" anchor="b"/>
          <a:lstStyle>
            <a:lvl1pPr marL="0" indent="0" defTabSz="487228">
              <a:spcBef>
                <a:spcPts val="0"/>
              </a:spcBef>
              <a:buSzTx/>
              <a:buNone/>
              <a:defRPr b="1" sz="1992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18" name="Presentation Title"/>
          <p:cNvSpPr txBox="1"/>
          <p:nvPr>
            <p:ph type="title" hasCustomPrompt="1"/>
          </p:nvPr>
        </p:nvSpPr>
        <p:spPr>
          <a:xfrm>
            <a:off x="643464" y="2592528"/>
            <a:ext cx="11717870" cy="2479041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l" defTabSz="1733930">
              <a:lnSpc>
                <a:spcPct val="80000"/>
              </a:lnSpc>
              <a:defRPr b="1" spc="-164" sz="8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19" name="Body Level One…"/>
          <p:cNvSpPr txBox="1"/>
          <p:nvPr>
            <p:ph type="body" sz="quarter" idx="1" hasCustomPrompt="1"/>
          </p:nvPr>
        </p:nvSpPr>
        <p:spPr>
          <a:xfrm>
            <a:off x="643466" y="5057528"/>
            <a:ext cx="11717868" cy="1016001"/>
          </a:xfrm>
          <a:prstGeom prst="rect">
            <a:avLst/>
          </a:prstGeom>
        </p:spPr>
        <p:txBody>
          <a:bodyPr lIns="27093" tIns="27093" rIns="27093" bIns="27093" anchor="t"/>
          <a:lstStyle>
            <a:lvl1pPr marL="0" indent="0" defTabSz="587022"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1pPr>
            <a:lvl2pPr marL="0" indent="0" defTabSz="587022"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2pPr>
            <a:lvl3pPr marL="0" indent="0" defTabSz="587022"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3pPr>
            <a:lvl4pPr marL="0" indent="0" defTabSz="587022"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4pPr>
            <a:lvl5pPr marL="0" indent="0" defTabSz="587022"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6384222" y="8167799"/>
            <a:ext cx="236356" cy="227721"/>
          </a:xfrm>
          <a:prstGeom prst="rect">
            <a:avLst/>
          </a:prstGeom>
        </p:spPr>
        <p:txBody>
          <a:bodyPr lIns="27093" tIns="27093" rIns="27093" bIns="27093" anchor="b"/>
          <a:lstStyle>
            <a:lvl1pPr defTabSz="415431"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/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Heron flying low over a beach with a short fence in the foreground"/>
          <p:cNvSpPr/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View of beach and sea from a grassy sand dune"/>
          <p:cNvSpPr/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at do you see?"/>
          <p:cNvSpPr txBox="1"/>
          <p:nvPr>
            <p:ph type="ctrTitle"/>
          </p:nvPr>
        </p:nvSpPr>
        <p:spPr>
          <a:xfrm>
            <a:off x="1270000" y="-227368"/>
            <a:ext cx="10464800" cy="170430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What do you see?</a:t>
            </a:r>
          </a:p>
        </p:txBody>
      </p:sp>
      <p:pic>
        <p:nvPicPr>
          <p:cNvPr id="130" name="2189366.jpg" descr="218936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2458" y="1394379"/>
            <a:ext cx="9799884" cy="6541423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here is a cat on the bed."/>
          <p:cNvSpPr txBox="1"/>
          <p:nvPr/>
        </p:nvSpPr>
        <p:spPr>
          <a:xfrm>
            <a:off x="282293" y="7965900"/>
            <a:ext cx="12440214" cy="170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There is a cat on the bed.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re there shoes on the chair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79044">
              <a:defRPr sz="656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Are there shoes on the chair?</a:t>
            </a:r>
          </a:p>
        </p:txBody>
      </p:sp>
      <p:sp>
        <p:nvSpPr>
          <p:cNvPr id="171" name="Yes, there are."/>
          <p:cNvSpPr txBox="1"/>
          <p:nvPr/>
        </p:nvSpPr>
        <p:spPr>
          <a:xfrm>
            <a:off x="590597" y="3701960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are.</a:t>
            </a:r>
          </a:p>
        </p:txBody>
      </p:sp>
      <p:sp>
        <p:nvSpPr>
          <p:cNvPr id="172" name="There are shoes on the chair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490727">
              <a:defRPr b="0" sz="67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are shoes on the chair.</a:t>
            </a:r>
          </a:p>
          <a:p>
            <a:pPr defTabSz="490727">
              <a:defRPr b="0" sz="67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2 points</a:t>
            </a:r>
          </a:p>
        </p:txBody>
      </p:sp>
      <p:pic>
        <p:nvPicPr>
          <p:cNvPr id="173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5086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Oval"/>
          <p:cNvSpPr/>
          <p:nvPr/>
        </p:nvSpPr>
        <p:spPr>
          <a:xfrm>
            <a:off x="462807" y="6521862"/>
            <a:ext cx="2618482" cy="2924379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2"/>
      <p:bldP build="whole" bldLvl="1" animBg="1" rev="0" advAuto="0" spid="172" grpId="6"/>
      <p:bldP build="whole" bldLvl="1" animBg="1" rev="0" advAuto="0" spid="173" grpId="4"/>
      <p:bldP build="whole" bldLvl="1" animBg="1" rev="0" advAuto="0" spid="171" grpId="1"/>
      <p:bldP build="whole" bldLvl="1" animBg="1" rev="0" advAuto="0" spid="174" grpId="3"/>
      <p:bldP build="whole" bldLvl="1" animBg="1" rev="0" advAuto="0" spid="174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s there cola on the dresser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84886">
              <a:defRPr sz="664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cola on the dresser?</a:t>
            </a:r>
          </a:p>
        </p:txBody>
      </p:sp>
      <p:sp>
        <p:nvSpPr>
          <p:cNvPr id="177" name="No, there isn’t."/>
          <p:cNvSpPr txBox="1"/>
          <p:nvPr/>
        </p:nvSpPr>
        <p:spPr>
          <a:xfrm>
            <a:off x="590597" y="3701960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No, there isn’t.</a:t>
            </a:r>
          </a:p>
        </p:txBody>
      </p:sp>
      <p:sp>
        <p:nvSpPr>
          <p:cNvPr id="178" name="There is juice on the dresser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484886">
              <a:defRPr b="0" sz="66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juice on the dresser.</a:t>
            </a:r>
          </a:p>
          <a:p>
            <a:pPr defTabSz="484886">
              <a:defRPr b="0" sz="66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5 points</a:t>
            </a:r>
          </a:p>
        </p:txBody>
      </p:sp>
      <p:pic>
        <p:nvPicPr>
          <p:cNvPr id="179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5086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Oval"/>
          <p:cNvSpPr/>
          <p:nvPr/>
        </p:nvSpPr>
        <p:spPr>
          <a:xfrm>
            <a:off x="8686543" y="244653"/>
            <a:ext cx="1426712" cy="2802513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4"/>
      <p:bldP build="whole" bldLvl="1" animBg="1" rev="0" advAuto="0" spid="180" grpId="5"/>
      <p:bldP build="whole" bldLvl="1" animBg="1" rev="0" advAuto="0" spid="178" grpId="6"/>
      <p:bldP build="whole" bldLvl="1" animBg="1" rev="0" advAuto="0" spid="179" grpId="2"/>
      <p:bldP build="whole" bldLvl="1" animBg="1" rev="0" advAuto="0" spid="177" grpId="1"/>
      <p:bldP build="whole" bldLvl="1" animBg="1" rev="0" advAuto="0" spid="180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s there a camera under the bed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61518">
              <a:defRPr sz="632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camera under the bed?</a:t>
            </a:r>
          </a:p>
        </p:txBody>
      </p:sp>
      <p:sp>
        <p:nvSpPr>
          <p:cNvPr id="183" name="Yes, there is."/>
          <p:cNvSpPr txBox="1"/>
          <p:nvPr/>
        </p:nvSpPr>
        <p:spPr>
          <a:xfrm>
            <a:off x="590597" y="3701960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is.</a:t>
            </a:r>
          </a:p>
        </p:txBody>
      </p:sp>
      <p:sp>
        <p:nvSpPr>
          <p:cNvPr id="184" name="There is a camera under the bed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438150">
              <a:defRPr b="0" sz="6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camera under the bed.</a:t>
            </a:r>
          </a:p>
          <a:p>
            <a:pPr defTabSz="438150">
              <a:defRPr b="0" sz="6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2 points</a:t>
            </a:r>
          </a:p>
        </p:txBody>
      </p:sp>
      <p:pic>
        <p:nvPicPr>
          <p:cNvPr id="185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Circle"/>
          <p:cNvSpPr/>
          <p:nvPr/>
        </p:nvSpPr>
        <p:spPr>
          <a:xfrm>
            <a:off x="3193252" y="5339607"/>
            <a:ext cx="1270001" cy="1270001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2"/>
      <p:bldP build="whole" bldLvl="1" animBg="1" rev="0" advAuto="0" spid="184" grpId="6"/>
      <p:bldP build="whole" bldLvl="1" animBg="1" rev="0" advAuto="0" spid="186" grpId="3"/>
      <p:bldP build="whole" bldLvl="1" animBg="1" rev="0" advAuto="0" spid="183" grpId="1"/>
      <p:bldP build="whole" bldLvl="1" animBg="1" rev="0" advAuto="0" spid="185" grpId="4"/>
      <p:bldP build="whole" bldLvl="1" animBg="1" rev="0" advAuto="0" spid="186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Is there a red shirt under the bed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61518">
              <a:defRPr sz="632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red shirt under the bed?</a:t>
            </a:r>
          </a:p>
        </p:txBody>
      </p:sp>
      <p:sp>
        <p:nvSpPr>
          <p:cNvPr id="189" name="Yes, there is."/>
          <p:cNvSpPr txBox="1"/>
          <p:nvPr/>
        </p:nvSpPr>
        <p:spPr>
          <a:xfrm>
            <a:off x="590597" y="3701960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is.</a:t>
            </a:r>
          </a:p>
        </p:txBody>
      </p:sp>
      <p:sp>
        <p:nvSpPr>
          <p:cNvPr id="190" name="There is a red shirt under the bed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414781">
              <a:defRPr b="0" sz="568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red shirt under the bed.</a:t>
            </a:r>
          </a:p>
          <a:p>
            <a:pPr defTabSz="414781">
              <a:defRPr b="0" sz="568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3 points</a:t>
            </a:r>
          </a:p>
        </p:txBody>
      </p:sp>
      <p:pic>
        <p:nvPicPr>
          <p:cNvPr id="191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Oval"/>
          <p:cNvSpPr/>
          <p:nvPr/>
        </p:nvSpPr>
        <p:spPr>
          <a:xfrm>
            <a:off x="3756231" y="3172141"/>
            <a:ext cx="2049575" cy="2103938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3"/>
      <p:bldP build="whole" bldLvl="1" animBg="1" rev="0" advAuto="0" spid="190" grpId="6"/>
      <p:bldP build="whole" bldLvl="1" animBg="1" rev="0" advAuto="0" spid="191" grpId="2"/>
      <p:bldP build="whole" bldLvl="1" animBg="1" rev="0" advAuto="0" spid="189" grpId="1"/>
      <p:bldP build="whole" bldLvl="1" animBg="1" rev="0" advAuto="0" spid="191" grpId="4"/>
      <p:bldP build="whole" bldLvl="1" animBg="1" rev="0" advAuto="0" spid="192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s there a pen on the chair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514095">
              <a:defRPr sz="704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pen on the chair?</a:t>
            </a:r>
          </a:p>
        </p:txBody>
      </p:sp>
      <p:sp>
        <p:nvSpPr>
          <p:cNvPr id="195" name="No, there isn’t."/>
          <p:cNvSpPr txBox="1"/>
          <p:nvPr/>
        </p:nvSpPr>
        <p:spPr>
          <a:xfrm>
            <a:off x="638965" y="2631944"/>
            <a:ext cx="11823606" cy="23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No, there isn’t.</a:t>
            </a:r>
          </a:p>
        </p:txBody>
      </p:sp>
      <p:sp>
        <p:nvSpPr>
          <p:cNvPr id="196" name="There is a pen on the bed.…"/>
          <p:cNvSpPr txBox="1"/>
          <p:nvPr/>
        </p:nvSpPr>
        <p:spPr>
          <a:xfrm>
            <a:off x="590597" y="4783838"/>
            <a:ext cx="11920341" cy="406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54990">
              <a:defRPr b="0" sz="7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pen on the bed.</a:t>
            </a:r>
          </a:p>
          <a:p>
            <a:pPr defTabSz="554990">
              <a:defRPr b="0" sz="7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2 points</a:t>
            </a:r>
          </a:p>
        </p:txBody>
      </p:sp>
      <p:pic>
        <p:nvPicPr>
          <p:cNvPr id="197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Circle"/>
          <p:cNvSpPr/>
          <p:nvPr/>
        </p:nvSpPr>
        <p:spPr>
          <a:xfrm>
            <a:off x="1391722" y="3171784"/>
            <a:ext cx="1270001" cy="1270001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5"/>
      <p:bldP build="whole" bldLvl="1" animBg="1" rev="0" advAuto="0" spid="196" grpId="6"/>
      <p:bldP build="whole" bldLvl="1" animBg="1" rev="0" advAuto="0" spid="197" grpId="2"/>
      <p:bldP build="whole" bldLvl="1" animBg="1" rev="0" advAuto="0" spid="195" grpId="1"/>
      <p:bldP build="whole" bldLvl="1" animBg="1" rev="0" advAuto="0" spid="198" grpId="3"/>
      <p:bldP build="whole" bldLvl="1" animBg="1" rev="0" advAuto="0" spid="197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re there chips on the dresser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61518">
              <a:defRPr sz="632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Are there chips on the dresser?</a:t>
            </a:r>
          </a:p>
        </p:txBody>
      </p:sp>
      <p:sp>
        <p:nvSpPr>
          <p:cNvPr id="201" name="Yes, there are."/>
          <p:cNvSpPr txBox="1"/>
          <p:nvPr/>
        </p:nvSpPr>
        <p:spPr>
          <a:xfrm>
            <a:off x="590597" y="2522199"/>
            <a:ext cx="11823606" cy="23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are.</a:t>
            </a:r>
          </a:p>
        </p:txBody>
      </p:sp>
      <p:sp>
        <p:nvSpPr>
          <p:cNvPr id="202" name="There are chips on the dresser.…"/>
          <p:cNvSpPr txBox="1"/>
          <p:nvPr/>
        </p:nvSpPr>
        <p:spPr>
          <a:xfrm>
            <a:off x="590597" y="4738797"/>
            <a:ext cx="11920341" cy="4112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are chips on the dresser.</a:t>
            </a:r>
          </a:p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4 points</a:t>
            </a:r>
          </a:p>
        </p:txBody>
      </p:sp>
      <p:pic>
        <p:nvPicPr>
          <p:cNvPr id="203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Oval"/>
          <p:cNvSpPr/>
          <p:nvPr/>
        </p:nvSpPr>
        <p:spPr>
          <a:xfrm>
            <a:off x="9526759" y="1820993"/>
            <a:ext cx="2364002" cy="2475807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5"/>
      <p:bldP build="whole" bldLvl="1" animBg="1" rev="0" advAuto="0" spid="202" grpId="6"/>
      <p:bldP build="whole" bldLvl="1" animBg="1" rev="0" advAuto="0" spid="203" grpId="2"/>
      <p:bldP build="whole" bldLvl="1" animBg="1" rev="0" advAuto="0" spid="204" grpId="3"/>
      <p:bldP build="whole" bldLvl="1" animBg="1" rev="0" advAuto="0" spid="201" grpId="1"/>
      <p:bldP build="whole" bldLvl="1" animBg="1" rev="0" advAuto="0" spid="203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s there a clock on the shelf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84886">
              <a:defRPr sz="664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clock on the shelf?</a:t>
            </a:r>
          </a:p>
        </p:txBody>
      </p:sp>
      <p:sp>
        <p:nvSpPr>
          <p:cNvPr id="207" name="Yes, there is."/>
          <p:cNvSpPr txBox="1"/>
          <p:nvPr/>
        </p:nvSpPr>
        <p:spPr>
          <a:xfrm>
            <a:off x="590597" y="2522199"/>
            <a:ext cx="11823606" cy="23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is.</a:t>
            </a:r>
          </a:p>
        </p:txBody>
      </p:sp>
      <p:sp>
        <p:nvSpPr>
          <p:cNvPr id="208" name="There is a clock on the shelf.…"/>
          <p:cNvSpPr txBox="1"/>
          <p:nvPr/>
        </p:nvSpPr>
        <p:spPr>
          <a:xfrm>
            <a:off x="590597" y="4738797"/>
            <a:ext cx="11920341" cy="4112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clock on the shelf.</a:t>
            </a:r>
          </a:p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3 points</a:t>
            </a:r>
          </a:p>
        </p:txBody>
      </p:sp>
      <p:pic>
        <p:nvPicPr>
          <p:cNvPr id="209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135799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Circle"/>
          <p:cNvSpPr/>
          <p:nvPr/>
        </p:nvSpPr>
        <p:spPr>
          <a:xfrm>
            <a:off x="631701" y="1342461"/>
            <a:ext cx="1270001" cy="1270001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6"/>
      <p:bldP build="whole" bldLvl="1" animBg="1" rev="0" advAuto="0" spid="209" grpId="2"/>
      <p:bldP build="whole" bldLvl="1" animBg="1" rev="0" advAuto="0" spid="210" grpId="3"/>
      <p:bldP build="whole" bldLvl="1" animBg="1" rev="0" advAuto="0" spid="207" grpId="1"/>
      <p:bldP build="whole" bldLvl="1" animBg="1" rev="0" advAuto="0" spid="209" grpId="4"/>
      <p:bldP build="whole" bldLvl="1" animBg="1" rev="0" advAuto="0" spid="210" grpId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Is there a computer on the table (desk)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61518">
              <a:defRPr sz="632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computer on the table (desk)?</a:t>
            </a:r>
          </a:p>
        </p:txBody>
      </p:sp>
      <p:sp>
        <p:nvSpPr>
          <p:cNvPr id="213" name="No, there isn’t."/>
          <p:cNvSpPr txBox="1"/>
          <p:nvPr/>
        </p:nvSpPr>
        <p:spPr>
          <a:xfrm>
            <a:off x="590597" y="2522199"/>
            <a:ext cx="11823606" cy="23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No, there isn’t.</a:t>
            </a:r>
          </a:p>
        </p:txBody>
      </p:sp>
      <p:sp>
        <p:nvSpPr>
          <p:cNvPr id="214" name="There is a computer on the bed.…"/>
          <p:cNvSpPr txBox="1"/>
          <p:nvPr/>
        </p:nvSpPr>
        <p:spPr>
          <a:xfrm>
            <a:off x="590597" y="4738797"/>
            <a:ext cx="11920341" cy="4112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computer on the bed.</a:t>
            </a:r>
          </a:p>
          <a:p>
            <a:pPr defTabSz="549148">
              <a:defRPr b="0" sz="7519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5 points</a:t>
            </a:r>
          </a:p>
        </p:txBody>
      </p:sp>
      <p:pic>
        <p:nvPicPr>
          <p:cNvPr id="215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5086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Oval"/>
          <p:cNvSpPr/>
          <p:nvPr/>
        </p:nvSpPr>
        <p:spPr>
          <a:xfrm>
            <a:off x="1665281" y="1989886"/>
            <a:ext cx="2701906" cy="2598828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5"/>
      <p:bldP build="whole" bldLvl="1" animBg="1" rev="0" advAuto="0" spid="215" grpId="2"/>
      <p:bldP build="whole" bldLvl="1" animBg="1" rev="0" advAuto="0" spid="214" grpId="6"/>
      <p:bldP build="whole" bldLvl="1" animBg="1" rev="0" advAuto="0" spid="213" grpId="1"/>
      <p:bldP build="whole" bldLvl="1" animBg="1" rev="0" advAuto="0" spid="215" grpId="4"/>
      <p:bldP build="whole" bldLvl="1" animBg="1" rev="0" advAuto="0" spid="216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What do you see?"/>
          <p:cNvSpPr txBox="1"/>
          <p:nvPr>
            <p:ph type="ctrTitle"/>
          </p:nvPr>
        </p:nvSpPr>
        <p:spPr>
          <a:xfrm>
            <a:off x="1270000" y="-227368"/>
            <a:ext cx="10464800" cy="170430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What do you see?</a:t>
            </a:r>
          </a:p>
        </p:txBody>
      </p:sp>
      <p:sp>
        <p:nvSpPr>
          <p:cNvPr id="134" name="There is a park near the school."/>
          <p:cNvSpPr txBox="1"/>
          <p:nvPr/>
        </p:nvSpPr>
        <p:spPr>
          <a:xfrm>
            <a:off x="282293" y="7965900"/>
            <a:ext cx="12440214" cy="170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479044">
              <a:defRPr b="0" sz="656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There is a park near the school.</a:t>
            </a:r>
          </a:p>
        </p:txBody>
      </p:sp>
      <p:pic>
        <p:nvPicPr>
          <p:cNvPr id="135" name="Screen Shot 2022-02-28 at 15.15.51.png" descr="Screen Shot 2022-02-28 at 15.15.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75193" y="1679231"/>
            <a:ext cx="8551296" cy="62060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 will visit Okinawa.  What can I see?"/>
          <p:cNvSpPr txBox="1"/>
          <p:nvPr>
            <p:ph type="ctrTitle"/>
          </p:nvPr>
        </p:nvSpPr>
        <p:spPr>
          <a:xfrm>
            <a:off x="0" y="-171070"/>
            <a:ext cx="13004801" cy="2000124"/>
          </a:xfrm>
          <a:prstGeom prst="rect">
            <a:avLst/>
          </a:prstGeom>
        </p:spPr>
        <p:txBody>
          <a:bodyPr anchor="ctr"/>
          <a:lstStyle>
            <a:lvl1pPr defTabSz="426466">
              <a:defRPr sz="584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 will visit Okinawa.  What can I see?</a:t>
            </a:r>
          </a:p>
        </p:txBody>
      </p:sp>
      <p:sp>
        <p:nvSpPr>
          <p:cNvPr id="138" name="There is an aquarium in Okinawa."/>
          <p:cNvSpPr txBox="1"/>
          <p:nvPr/>
        </p:nvSpPr>
        <p:spPr>
          <a:xfrm>
            <a:off x="282293" y="7965900"/>
            <a:ext cx="12440214" cy="170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467359">
              <a:defRPr b="0" sz="6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There is an aquarium in Okinawa.</a:t>
            </a:r>
          </a:p>
        </p:txBody>
      </p:sp>
      <p:pic>
        <p:nvPicPr>
          <p:cNvPr id="139" name="75601f421f2053edb740af79c0b88f66.jpg" descr="75601f421f2053edb740af79c0b88f6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0739" y="1442400"/>
            <a:ext cx="10123322" cy="67488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3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at do you see?"/>
          <p:cNvSpPr txBox="1"/>
          <p:nvPr>
            <p:ph type="ctrTitle"/>
          </p:nvPr>
        </p:nvSpPr>
        <p:spPr>
          <a:xfrm>
            <a:off x="1270000" y="-227368"/>
            <a:ext cx="10464800" cy="170430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What do you see?</a:t>
            </a:r>
          </a:p>
        </p:txBody>
      </p:sp>
      <p:sp>
        <p:nvSpPr>
          <p:cNvPr id="142" name="There are 12 books on the shelf."/>
          <p:cNvSpPr txBox="1"/>
          <p:nvPr/>
        </p:nvSpPr>
        <p:spPr>
          <a:xfrm>
            <a:off x="282293" y="5661252"/>
            <a:ext cx="12440214" cy="170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461518">
              <a:defRPr b="0" sz="632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There are 12 books on the shelf.</a:t>
            </a:r>
          </a:p>
        </p:txBody>
      </p:sp>
      <p:pic>
        <p:nvPicPr>
          <p:cNvPr id="143" name="index.png" descr="inde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355" y="1417392"/>
            <a:ext cx="11350090" cy="424853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Is there a blue book on the shelf?"/>
          <p:cNvSpPr txBox="1"/>
          <p:nvPr/>
        </p:nvSpPr>
        <p:spPr>
          <a:xfrm>
            <a:off x="282293" y="7018049"/>
            <a:ext cx="12440214" cy="1704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443991">
              <a:defRPr b="0" sz="608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blue book on the shelf?</a:t>
            </a:r>
          </a:p>
        </p:txBody>
      </p:sp>
      <p:sp>
        <p:nvSpPr>
          <p:cNvPr id="145" name="Yes there is."/>
          <p:cNvSpPr txBox="1"/>
          <p:nvPr/>
        </p:nvSpPr>
        <p:spPr>
          <a:xfrm>
            <a:off x="282293" y="8214707"/>
            <a:ext cx="12440214" cy="170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 there is.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2" grpId="1"/>
      <p:bldP build="whole" bldLvl="1" animBg="1" rev="0" advAuto="0" spid="145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What do you see?"/>
          <p:cNvSpPr txBox="1"/>
          <p:nvPr>
            <p:ph type="ctrTitle"/>
          </p:nvPr>
        </p:nvSpPr>
        <p:spPr>
          <a:xfrm>
            <a:off x="1270000" y="-227368"/>
            <a:ext cx="10464800" cy="170430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What do you see?</a:t>
            </a:r>
          </a:p>
        </p:txBody>
      </p:sp>
      <p:pic>
        <p:nvPicPr>
          <p:cNvPr id="148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204197"/>
            <a:ext cx="14731708" cy="104192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Quiz Time!"/>
          <p:cNvSpPr txBox="1"/>
          <p:nvPr>
            <p:ph type="ctrTitle"/>
          </p:nvPr>
        </p:nvSpPr>
        <p:spPr>
          <a:xfrm>
            <a:off x="590597" y="3222121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578358">
              <a:defRPr sz="12672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Quiz Time!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xample…"/>
          <p:cNvSpPr txBox="1"/>
          <p:nvPr>
            <p:ph type="ctrTitle"/>
          </p:nvPr>
        </p:nvSpPr>
        <p:spPr>
          <a:xfrm>
            <a:off x="638965" y="161659"/>
            <a:ext cx="11823606" cy="4058995"/>
          </a:xfrm>
          <a:prstGeom prst="rect">
            <a:avLst/>
          </a:prstGeom>
        </p:spPr>
        <p:txBody>
          <a:bodyPr anchor="ctr"/>
          <a:lstStyle/>
          <a:p>
            <a:pPr defTabSz="543305">
              <a:defRPr sz="744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Example</a:t>
            </a:r>
          </a:p>
          <a:p>
            <a:pPr defTabSz="543305">
              <a:defRPr sz="74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Is there a book under the chair?</a:t>
            </a:r>
          </a:p>
        </p:txBody>
      </p:sp>
      <p:sp>
        <p:nvSpPr>
          <p:cNvPr id="153" name="Yes, there is."/>
          <p:cNvSpPr txBox="1"/>
          <p:nvPr/>
        </p:nvSpPr>
        <p:spPr>
          <a:xfrm>
            <a:off x="638965" y="4011598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is.</a:t>
            </a:r>
          </a:p>
        </p:txBody>
      </p:sp>
      <p:sp>
        <p:nvSpPr>
          <p:cNvPr id="154" name="There is a book under the chair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449833">
              <a:defRPr b="0" sz="616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book under the chair.</a:t>
            </a:r>
          </a:p>
          <a:p>
            <a:pPr defTabSz="449833">
              <a:defRPr b="0" sz="616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1 point</a:t>
            </a:r>
          </a:p>
        </p:txBody>
      </p:sp>
      <p:pic>
        <p:nvPicPr>
          <p:cNvPr id="155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23203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Oval"/>
          <p:cNvSpPr/>
          <p:nvPr/>
        </p:nvSpPr>
        <p:spPr>
          <a:xfrm>
            <a:off x="6486676" y="8041903"/>
            <a:ext cx="2109142" cy="1700849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  <p:bldP build="whole" bldLvl="1" animBg="1" rev="0" advAuto="0" spid="155" grpId="4"/>
      <p:bldP build="whole" bldLvl="1" animBg="1" rev="0" advAuto="0" spid="156" grpId="5"/>
      <p:bldP build="whole" bldLvl="1" animBg="1" rev="0" advAuto="0" spid="154" grpId="6"/>
      <p:bldP build="whole" bldLvl="1" animBg="1" rev="0" advAuto="0" spid="156" grpId="3"/>
      <p:bldP build="whole" bldLvl="1" animBg="1" rev="0" advAuto="0" spid="15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s there a bear on the chair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90727">
              <a:defRPr sz="6719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bear on the chair?</a:t>
            </a:r>
          </a:p>
        </p:txBody>
      </p:sp>
      <p:sp>
        <p:nvSpPr>
          <p:cNvPr id="159" name="Yes, there is."/>
          <p:cNvSpPr txBox="1"/>
          <p:nvPr/>
        </p:nvSpPr>
        <p:spPr>
          <a:xfrm>
            <a:off x="590597" y="3701960"/>
            <a:ext cx="11823606" cy="234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Yes, there is.</a:t>
            </a:r>
          </a:p>
        </p:txBody>
      </p:sp>
      <p:sp>
        <p:nvSpPr>
          <p:cNvPr id="160" name="There is a bear on the chair.…"/>
          <p:cNvSpPr txBox="1"/>
          <p:nvPr/>
        </p:nvSpPr>
        <p:spPr>
          <a:xfrm>
            <a:off x="590597" y="6078735"/>
            <a:ext cx="11920341" cy="2772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08254">
              <a:defRPr b="0" sz="696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bear on the chair.</a:t>
            </a:r>
          </a:p>
          <a:p>
            <a:pPr defTabSz="508254">
              <a:defRPr b="0" sz="696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3 points</a:t>
            </a:r>
          </a:p>
        </p:txBody>
      </p:sp>
      <p:pic>
        <p:nvPicPr>
          <p:cNvPr id="161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Oval"/>
          <p:cNvSpPr/>
          <p:nvPr/>
        </p:nvSpPr>
        <p:spPr>
          <a:xfrm>
            <a:off x="5915767" y="6381117"/>
            <a:ext cx="2000865" cy="2410813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2"/>
      <p:bldP build="whole" bldLvl="1" animBg="1" rev="0" advAuto="0" spid="161" grpId="4"/>
      <p:bldP build="whole" bldLvl="1" animBg="1" rev="0" advAuto="0" spid="159" grpId="1"/>
      <p:bldP build="whole" bldLvl="1" animBg="1" rev="0" advAuto="0" spid="162" grpId="3"/>
      <p:bldP build="whole" bldLvl="1" animBg="1" rev="0" advAuto="0" spid="160" grpId="6"/>
      <p:bldP build="whole" bldLvl="1" animBg="1" rev="0" advAuto="0" spid="162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Is there a bag under the bed?"/>
          <p:cNvSpPr txBox="1"/>
          <p:nvPr>
            <p:ph type="ctrTitle"/>
          </p:nvPr>
        </p:nvSpPr>
        <p:spPr>
          <a:xfrm>
            <a:off x="638965" y="266485"/>
            <a:ext cx="11823606" cy="2349681"/>
          </a:xfrm>
          <a:prstGeom prst="rect">
            <a:avLst/>
          </a:prstGeom>
        </p:spPr>
        <p:txBody>
          <a:bodyPr anchor="ctr"/>
          <a:lstStyle>
            <a:lvl1pPr defTabSz="473201">
              <a:defRPr sz="648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Is there a bag under the bed?</a:t>
            </a:r>
          </a:p>
        </p:txBody>
      </p:sp>
      <p:sp>
        <p:nvSpPr>
          <p:cNvPr id="165" name="No, there isn’t."/>
          <p:cNvSpPr txBox="1"/>
          <p:nvPr/>
        </p:nvSpPr>
        <p:spPr>
          <a:xfrm>
            <a:off x="638965" y="2631944"/>
            <a:ext cx="11823606" cy="23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8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No, there isn’t.</a:t>
            </a:r>
          </a:p>
        </p:txBody>
      </p:sp>
      <p:sp>
        <p:nvSpPr>
          <p:cNvPr id="166" name="There is a bag under the table (desk).…"/>
          <p:cNvSpPr txBox="1"/>
          <p:nvPr/>
        </p:nvSpPr>
        <p:spPr>
          <a:xfrm>
            <a:off x="590597" y="4783838"/>
            <a:ext cx="11920341" cy="406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543305">
              <a:defRPr b="0" sz="74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is a bag under the table (desk).</a:t>
            </a:r>
          </a:p>
          <a:p>
            <a:pPr defTabSz="543305">
              <a:defRPr b="0" sz="74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2 points</a:t>
            </a:r>
          </a:p>
        </p:txBody>
      </p:sp>
      <p:pic>
        <p:nvPicPr>
          <p:cNvPr id="167" name="a-messy-room-1-a-memory-game-prepositions-fun-activities-games-picture-description-exercises_86063_2.jpg" descr="a-messy-room-1-a-memory-game-prepositions-fun-activities-games-picture-description-exercises_86063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3454" y="-332841"/>
            <a:ext cx="14731708" cy="10419282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Oval"/>
          <p:cNvSpPr/>
          <p:nvPr/>
        </p:nvSpPr>
        <p:spPr>
          <a:xfrm>
            <a:off x="5447444" y="3166417"/>
            <a:ext cx="1689956" cy="2345383"/>
          </a:xfrm>
          <a:prstGeom prst="ellips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xit" nodeType="afterEffect" presetSubtype="0" presetID="1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5"/>
      <p:bldP build="whole" bldLvl="1" animBg="1" rev="0" advAuto="0" spid="167" grpId="4"/>
      <p:bldP build="whole" bldLvl="1" animBg="1" rev="0" advAuto="0" spid="166" grpId="6"/>
      <p:bldP build="whole" bldLvl="1" animBg="1" rev="0" advAuto="0" spid="168" grpId="3"/>
      <p:bldP build="whole" bldLvl="1" animBg="1" rev="0" advAuto="0" spid="165" grpId="1"/>
      <p:bldP build="whole" bldLvl="1" animBg="1" rev="0" advAuto="0" spid="16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