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65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37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31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23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05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29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4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67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04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817-F2F5-4617-BEF4-F9E84BDDD22E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C2817-F2F5-4617-BEF4-F9E84BDDD22E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36E10-BC85-4C14-8FE2-338BC1A79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24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9" t="3529" r="29191" b="8470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51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2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lowing Star"/>
          <p:cNvSpPr/>
          <p:nvPr/>
        </p:nvSpPr>
        <p:spPr>
          <a:xfrm>
            <a:off x="182879" y="653143"/>
            <a:ext cx="2429692" cy="2116183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Star"/>
          <p:cNvSpPr/>
          <p:nvPr/>
        </p:nvSpPr>
        <p:spPr>
          <a:xfrm>
            <a:off x="182879" y="653143"/>
            <a:ext cx="2429692" cy="2116183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Glowing Square"/>
          <p:cNvSpPr/>
          <p:nvPr/>
        </p:nvSpPr>
        <p:spPr>
          <a:xfrm>
            <a:off x="3219994" y="612644"/>
            <a:ext cx="2116800" cy="211618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Square"/>
          <p:cNvSpPr/>
          <p:nvPr/>
        </p:nvSpPr>
        <p:spPr>
          <a:xfrm>
            <a:off x="3219994" y="612643"/>
            <a:ext cx="2116800" cy="211618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Glowing Circle"/>
          <p:cNvSpPr/>
          <p:nvPr/>
        </p:nvSpPr>
        <p:spPr>
          <a:xfrm>
            <a:off x="6224449" y="650526"/>
            <a:ext cx="2233749" cy="21161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Circle"/>
          <p:cNvSpPr/>
          <p:nvPr/>
        </p:nvSpPr>
        <p:spPr>
          <a:xfrm>
            <a:off x="6224449" y="612644"/>
            <a:ext cx="2233749" cy="21161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Glowing heart"/>
          <p:cNvSpPr/>
          <p:nvPr/>
        </p:nvSpPr>
        <p:spPr>
          <a:xfrm>
            <a:off x="386987" y="3753392"/>
            <a:ext cx="2233749" cy="2116183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heart"/>
          <p:cNvSpPr/>
          <p:nvPr/>
        </p:nvSpPr>
        <p:spPr>
          <a:xfrm>
            <a:off x="378822" y="3735977"/>
            <a:ext cx="2233749" cy="2116183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Glowing Triangle"/>
          <p:cNvSpPr/>
          <p:nvPr/>
        </p:nvSpPr>
        <p:spPr>
          <a:xfrm>
            <a:off x="3311435" y="3744685"/>
            <a:ext cx="2142308" cy="2116183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riangle"/>
          <p:cNvSpPr/>
          <p:nvPr/>
        </p:nvSpPr>
        <p:spPr>
          <a:xfrm>
            <a:off x="3300004" y="3753392"/>
            <a:ext cx="2142308" cy="2116183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Glowing Rectangle"/>
          <p:cNvSpPr/>
          <p:nvPr/>
        </p:nvSpPr>
        <p:spPr>
          <a:xfrm>
            <a:off x="9875520" y="612643"/>
            <a:ext cx="1619789" cy="211618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"/>
          <p:cNvSpPr/>
          <p:nvPr/>
        </p:nvSpPr>
        <p:spPr>
          <a:xfrm>
            <a:off x="9875519" y="612642"/>
            <a:ext cx="1619789" cy="211618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Glowing ice cre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1336" y="3307384"/>
            <a:ext cx="2993395" cy="3206774"/>
          </a:xfrm>
          <a:prstGeom prst="rect">
            <a:avLst/>
          </a:prstGeom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</p:pic>
      <p:pic>
        <p:nvPicPr>
          <p:cNvPr id="25" name="ice cre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9905" y="3307384"/>
            <a:ext cx="2993395" cy="3206774"/>
          </a:xfrm>
          <a:prstGeom prst="rect">
            <a:avLst/>
          </a:prstGeom>
        </p:spPr>
      </p:pic>
      <p:sp>
        <p:nvSpPr>
          <p:cNvPr id="22" name="Glowing Square"/>
          <p:cNvSpPr/>
          <p:nvPr/>
        </p:nvSpPr>
        <p:spPr>
          <a:xfrm rot="18839992">
            <a:off x="6323424" y="3745654"/>
            <a:ext cx="2116800" cy="211618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Square"/>
          <p:cNvSpPr/>
          <p:nvPr/>
        </p:nvSpPr>
        <p:spPr>
          <a:xfrm rot="18839992">
            <a:off x="6323424" y="3745653"/>
            <a:ext cx="2116800" cy="211618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7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4" grpId="0" animBg="1"/>
      <p:bldP spid="13" grpId="0" animBg="1"/>
      <p:bldP spid="13" grpId="1" animBg="1"/>
      <p:bldP spid="5" grpId="0" animBg="1"/>
      <p:bldP spid="14" grpId="0" animBg="1"/>
      <p:bldP spid="14" grpId="1" animBg="1"/>
      <p:bldP spid="6" grpId="0" animBg="1"/>
      <p:bldP spid="15" grpId="0" animBg="1"/>
      <p:bldP spid="15" grpId="1" animBg="1"/>
      <p:bldP spid="7" grpId="0" animBg="1"/>
      <p:bldP spid="16" grpId="0" animBg="1"/>
      <p:bldP spid="16" grpId="1" animBg="1"/>
      <p:bldP spid="8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032857" y="2577370"/>
            <a:ext cx="631455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LEVEL UP</a:t>
            </a:r>
            <a:endParaRPr lang="ja-JP" altLang="en-US" sz="9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447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lowing Star"/>
          <p:cNvSpPr/>
          <p:nvPr/>
        </p:nvSpPr>
        <p:spPr>
          <a:xfrm>
            <a:off x="222069" y="653142"/>
            <a:ext cx="2429692" cy="2116183"/>
          </a:xfrm>
          <a:prstGeom prst="star5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Star"/>
          <p:cNvSpPr/>
          <p:nvPr/>
        </p:nvSpPr>
        <p:spPr>
          <a:xfrm>
            <a:off x="222070" y="653142"/>
            <a:ext cx="2429692" cy="21161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Glowing Square"/>
          <p:cNvSpPr/>
          <p:nvPr/>
        </p:nvSpPr>
        <p:spPr>
          <a:xfrm>
            <a:off x="3700800" y="677397"/>
            <a:ext cx="2116800" cy="2116183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Square"/>
          <p:cNvSpPr/>
          <p:nvPr/>
        </p:nvSpPr>
        <p:spPr>
          <a:xfrm>
            <a:off x="3702050" y="677397"/>
            <a:ext cx="2116800" cy="2116183"/>
          </a:xfrm>
          <a:prstGeom prst="flowChartProcess">
            <a:avLst/>
          </a:prstGeom>
          <a:solidFill>
            <a:srgbClr val="FF99FF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Glowing Circle"/>
          <p:cNvSpPr/>
          <p:nvPr/>
        </p:nvSpPr>
        <p:spPr>
          <a:xfrm>
            <a:off x="6950420" y="557127"/>
            <a:ext cx="2233749" cy="211618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Circle"/>
          <p:cNvSpPr/>
          <p:nvPr/>
        </p:nvSpPr>
        <p:spPr>
          <a:xfrm>
            <a:off x="6959239" y="561260"/>
            <a:ext cx="2233749" cy="21161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Glowing heart"/>
          <p:cNvSpPr/>
          <p:nvPr/>
        </p:nvSpPr>
        <p:spPr>
          <a:xfrm>
            <a:off x="333102" y="3757309"/>
            <a:ext cx="2233749" cy="2116183"/>
          </a:xfrm>
          <a:prstGeom prst="heart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heart"/>
          <p:cNvSpPr/>
          <p:nvPr/>
        </p:nvSpPr>
        <p:spPr>
          <a:xfrm>
            <a:off x="320040" y="3762101"/>
            <a:ext cx="2233749" cy="2116183"/>
          </a:xfrm>
          <a:prstGeom prst="hear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Glowing Triangle"/>
          <p:cNvSpPr/>
          <p:nvPr/>
        </p:nvSpPr>
        <p:spPr>
          <a:xfrm>
            <a:off x="3321229" y="3744685"/>
            <a:ext cx="2142308" cy="2116183"/>
          </a:xfrm>
          <a:prstGeom prst="triangle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riangle"/>
          <p:cNvSpPr/>
          <p:nvPr/>
        </p:nvSpPr>
        <p:spPr>
          <a:xfrm>
            <a:off x="3321229" y="3752515"/>
            <a:ext cx="2142308" cy="2116183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Glowing Rectangle"/>
          <p:cNvSpPr/>
          <p:nvPr/>
        </p:nvSpPr>
        <p:spPr>
          <a:xfrm>
            <a:off x="9875520" y="612643"/>
            <a:ext cx="1619789" cy="2116183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"/>
          <p:cNvSpPr/>
          <p:nvPr/>
        </p:nvSpPr>
        <p:spPr>
          <a:xfrm>
            <a:off x="9875519" y="614379"/>
            <a:ext cx="1619789" cy="2116183"/>
          </a:xfrm>
          <a:prstGeom prst="flowChartProcess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Glowing ice crea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693" y="3307384"/>
            <a:ext cx="1981786" cy="3206774"/>
          </a:xfrm>
          <a:prstGeom prst="rect">
            <a:avLst/>
          </a:prstGeom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</p:pic>
      <p:pic>
        <p:nvPicPr>
          <p:cNvPr id="23" name="ice crea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09" y="3307384"/>
            <a:ext cx="1981786" cy="3206774"/>
          </a:xfrm>
          <a:prstGeom prst="rect">
            <a:avLst/>
          </a:prstGeom>
        </p:spPr>
      </p:pic>
      <p:sp>
        <p:nvSpPr>
          <p:cNvPr id="24" name="Glowing Square"/>
          <p:cNvSpPr/>
          <p:nvPr/>
        </p:nvSpPr>
        <p:spPr>
          <a:xfrm rot="18826827">
            <a:off x="6578339" y="3959816"/>
            <a:ext cx="2116800" cy="2116183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25" name="Square"/>
          <p:cNvSpPr/>
          <p:nvPr/>
        </p:nvSpPr>
        <p:spPr>
          <a:xfrm rot="18826827">
            <a:off x="6579589" y="3959816"/>
            <a:ext cx="2116800" cy="2116183"/>
          </a:xfrm>
          <a:prstGeom prst="flowChartProces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75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4" grpId="0" animBg="1"/>
      <p:bldP spid="13" grpId="0" animBg="1"/>
      <p:bldP spid="13" grpId="1" animBg="1"/>
      <p:bldP spid="5" grpId="0" animBg="1"/>
      <p:bldP spid="14" grpId="0" animBg="1"/>
      <p:bldP spid="14" grpId="1" animBg="1"/>
      <p:bldP spid="6" grpId="0" animBg="1"/>
      <p:bldP spid="15" grpId="0" animBg="1"/>
      <p:bldP spid="15" grpId="1" animBg="1"/>
      <p:bldP spid="7" grpId="0" animBg="1"/>
      <p:bldP spid="16" grpId="0" animBg="1"/>
      <p:bldP spid="16" grpId="1" animBg="1"/>
      <p:bldP spid="8" grpId="0" animBg="1"/>
      <p:bldP spid="20" grpId="0" animBg="1"/>
      <p:bldP spid="20" grpId="1" animBg="1"/>
      <p:bldP spid="21" grpId="0" animBg="1"/>
      <p:bldP spid="24" grpId="0" animBg="1"/>
      <p:bldP spid="24" grpId="1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50320" y="2577370"/>
            <a:ext cx="98796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ONE MORE TRY</a:t>
            </a:r>
            <a:endParaRPr lang="ja-JP" altLang="en-US" sz="9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96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lowing Star"/>
          <p:cNvSpPr/>
          <p:nvPr/>
        </p:nvSpPr>
        <p:spPr>
          <a:xfrm>
            <a:off x="222069" y="653142"/>
            <a:ext cx="2429692" cy="2116183"/>
          </a:xfrm>
          <a:prstGeom prst="star5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Star"/>
          <p:cNvSpPr/>
          <p:nvPr/>
        </p:nvSpPr>
        <p:spPr>
          <a:xfrm>
            <a:off x="222070" y="653142"/>
            <a:ext cx="2429692" cy="2116183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Glowing Square"/>
          <p:cNvSpPr/>
          <p:nvPr/>
        </p:nvSpPr>
        <p:spPr>
          <a:xfrm>
            <a:off x="3700800" y="677397"/>
            <a:ext cx="2116800" cy="2116183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Square"/>
          <p:cNvSpPr/>
          <p:nvPr/>
        </p:nvSpPr>
        <p:spPr>
          <a:xfrm>
            <a:off x="3702050" y="677397"/>
            <a:ext cx="2116800" cy="2116183"/>
          </a:xfrm>
          <a:prstGeom prst="flowChart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Glowing Circle"/>
          <p:cNvSpPr/>
          <p:nvPr/>
        </p:nvSpPr>
        <p:spPr>
          <a:xfrm>
            <a:off x="6950420" y="557127"/>
            <a:ext cx="2233749" cy="211618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Circle"/>
          <p:cNvSpPr/>
          <p:nvPr/>
        </p:nvSpPr>
        <p:spPr>
          <a:xfrm>
            <a:off x="6959239" y="561260"/>
            <a:ext cx="2233749" cy="211618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Glowing heart"/>
          <p:cNvSpPr/>
          <p:nvPr/>
        </p:nvSpPr>
        <p:spPr>
          <a:xfrm>
            <a:off x="333102" y="3757309"/>
            <a:ext cx="2233749" cy="2116183"/>
          </a:xfrm>
          <a:prstGeom prst="heart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heart"/>
          <p:cNvSpPr/>
          <p:nvPr/>
        </p:nvSpPr>
        <p:spPr>
          <a:xfrm>
            <a:off x="320040" y="3762101"/>
            <a:ext cx="2233749" cy="2116183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Glowing Triangle"/>
          <p:cNvSpPr/>
          <p:nvPr/>
        </p:nvSpPr>
        <p:spPr>
          <a:xfrm>
            <a:off x="3321229" y="3744685"/>
            <a:ext cx="2142308" cy="2116183"/>
          </a:xfrm>
          <a:prstGeom prst="triangle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Triangle"/>
          <p:cNvSpPr/>
          <p:nvPr/>
        </p:nvSpPr>
        <p:spPr>
          <a:xfrm>
            <a:off x="3321229" y="3752515"/>
            <a:ext cx="2142308" cy="2116183"/>
          </a:xfrm>
          <a:prstGeom prst="triangle">
            <a:avLst/>
          </a:prstGeom>
          <a:solidFill>
            <a:srgbClr val="FF99FF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Glowing Rectangle"/>
          <p:cNvSpPr/>
          <p:nvPr/>
        </p:nvSpPr>
        <p:spPr>
          <a:xfrm>
            <a:off x="9875520" y="612643"/>
            <a:ext cx="1619789" cy="2116183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Rectangle"/>
          <p:cNvSpPr/>
          <p:nvPr/>
        </p:nvSpPr>
        <p:spPr>
          <a:xfrm>
            <a:off x="9875519" y="614379"/>
            <a:ext cx="1619789" cy="2116183"/>
          </a:xfrm>
          <a:prstGeom prst="flowChartProcess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22" name="Glowing ice cream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00" y="3729600"/>
            <a:ext cx="2992437" cy="2786400"/>
          </a:xfrm>
          <a:prstGeom prst="rect">
            <a:avLst/>
          </a:prstGeom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</p:pic>
      <p:pic>
        <p:nvPicPr>
          <p:cNvPr id="23" name="ice cream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981" y="3728548"/>
            <a:ext cx="2991589" cy="2785611"/>
          </a:xfrm>
          <a:prstGeom prst="rect">
            <a:avLst/>
          </a:prstGeom>
        </p:spPr>
      </p:pic>
      <p:sp>
        <p:nvSpPr>
          <p:cNvPr id="24" name="Glowing Square"/>
          <p:cNvSpPr/>
          <p:nvPr/>
        </p:nvSpPr>
        <p:spPr>
          <a:xfrm rot="18826827">
            <a:off x="6578339" y="3959816"/>
            <a:ext cx="2116800" cy="2116183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effectLst>
            <a:glow rad="635000">
              <a:schemeClr val="accent1">
                <a:satMod val="175000"/>
                <a:alpha val="7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Square"/>
          <p:cNvSpPr/>
          <p:nvPr/>
        </p:nvSpPr>
        <p:spPr>
          <a:xfrm rot="18826827">
            <a:off x="6579589" y="3959816"/>
            <a:ext cx="2116800" cy="2116183"/>
          </a:xfrm>
          <a:prstGeom prst="flowChartProces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574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4" grpId="0" animBg="1"/>
      <p:bldP spid="13" grpId="0" animBg="1"/>
      <p:bldP spid="13" grpId="1" animBg="1"/>
      <p:bldP spid="5" grpId="0" animBg="1"/>
      <p:bldP spid="14" grpId="0" animBg="1"/>
      <p:bldP spid="14" grpId="1" animBg="1"/>
      <p:bldP spid="6" grpId="0" animBg="1"/>
      <p:bldP spid="15" grpId="0" animBg="1"/>
      <p:bldP spid="15" grpId="1" animBg="1"/>
      <p:bldP spid="7" grpId="0" animBg="1"/>
      <p:bldP spid="16" grpId="0" animBg="1"/>
      <p:bldP spid="16" grpId="1" animBg="1"/>
      <p:bldP spid="8" grpId="0" animBg="1"/>
      <p:bldP spid="20" grpId="0" animBg="1"/>
      <p:bldP spid="20" grpId="1" animBg="1"/>
      <p:bldP spid="21" grpId="0" animBg="1"/>
      <p:bldP spid="24" grpId="0" animBg="1"/>
      <p:bldP spid="24" grpId="1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9" t="3529" r="29191" b="8470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74"/>
          <a:stretch/>
        </p:blipFill>
        <p:spPr>
          <a:xfrm>
            <a:off x="0" y="2425958"/>
            <a:ext cx="12192000" cy="4432041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770410" y="856297"/>
            <a:ext cx="66511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GOOD JOB</a:t>
            </a:r>
            <a:endParaRPr lang="ja-JP" alt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544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</Words>
  <Application>Microsoft Office PowerPoint</Application>
  <PresentationFormat>ワイド画面</PresentationFormat>
  <Paragraphs>3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zhst148</dc:creator>
  <cp:lastModifiedBy>Windows ユーザー</cp:lastModifiedBy>
  <cp:revision>16</cp:revision>
  <dcterms:created xsi:type="dcterms:W3CDTF">2020-11-11T03:15:36Z</dcterms:created>
  <dcterms:modified xsi:type="dcterms:W3CDTF">2023-10-11T23:25:16Z</dcterms:modified>
</cp:coreProperties>
</file>