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57" r:id="rId4"/>
    <p:sldId id="259" r:id="rId5"/>
    <p:sldId id="260" r:id="rId6"/>
    <p:sldId id="262" r:id="rId7"/>
    <p:sldId id="258" r:id="rId8"/>
    <p:sldId id="261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CC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EAB-F809-4F26-8DF9-F2EBDB91B0BD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F63B-A7FE-4FF6-8F90-B627573FF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65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EAB-F809-4F26-8DF9-F2EBDB91B0BD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F63B-A7FE-4FF6-8F90-B627573FF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52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EAB-F809-4F26-8DF9-F2EBDB91B0BD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F63B-A7FE-4FF6-8F90-B627573FF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15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EAB-F809-4F26-8DF9-F2EBDB91B0BD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F63B-A7FE-4FF6-8F90-B627573FF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317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EAB-F809-4F26-8DF9-F2EBDB91B0BD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F63B-A7FE-4FF6-8F90-B627573FF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480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EAB-F809-4F26-8DF9-F2EBDB91B0BD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F63B-A7FE-4FF6-8F90-B627573FF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20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EAB-F809-4F26-8DF9-F2EBDB91B0BD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F63B-A7FE-4FF6-8F90-B627573FF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488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EAB-F809-4F26-8DF9-F2EBDB91B0BD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F63B-A7FE-4FF6-8F90-B627573FF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4999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EAB-F809-4F26-8DF9-F2EBDB91B0BD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F63B-A7FE-4FF6-8F90-B627573FF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2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EAB-F809-4F26-8DF9-F2EBDB91B0BD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F63B-A7FE-4FF6-8F90-B627573FF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8550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9EAB-F809-4F26-8DF9-F2EBDB91B0BD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EF63B-A7FE-4FF6-8F90-B627573FF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724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D9EAB-F809-4F26-8DF9-F2EBDB91B0BD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EF63B-A7FE-4FF6-8F90-B627573FFD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57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889" y="226767"/>
            <a:ext cx="8453076" cy="6231829"/>
          </a:xfrm>
          <a:prstGeom prst="rect">
            <a:avLst/>
          </a:prstGeom>
        </p:spPr>
      </p:pic>
      <p:sp>
        <p:nvSpPr>
          <p:cNvPr id="6" name="ハート 5"/>
          <p:cNvSpPr/>
          <p:nvPr/>
        </p:nvSpPr>
        <p:spPr>
          <a:xfrm rot="20018320">
            <a:off x="2043024" y="792749"/>
            <a:ext cx="1920047" cy="1891611"/>
          </a:xfrm>
          <a:prstGeom prst="heart">
            <a:avLst/>
          </a:prstGeom>
          <a:solidFill>
            <a:srgbClr val="FF66CC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3770213" y="2116505"/>
            <a:ext cx="2021376" cy="1985555"/>
          </a:xfrm>
          <a:prstGeom prst="ellipse">
            <a:avLst/>
          </a:prstGeom>
          <a:solidFill>
            <a:srgbClr val="FF00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ハート 7"/>
          <p:cNvSpPr/>
          <p:nvPr/>
        </p:nvSpPr>
        <p:spPr>
          <a:xfrm rot="1152035">
            <a:off x="2301021" y="3917122"/>
            <a:ext cx="2058500" cy="1785853"/>
          </a:xfrm>
          <a:prstGeom prst="heart">
            <a:avLst/>
          </a:prstGeom>
          <a:solidFill>
            <a:srgbClr val="FF66CC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06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ハート 1"/>
          <p:cNvSpPr/>
          <p:nvPr/>
        </p:nvSpPr>
        <p:spPr>
          <a:xfrm>
            <a:off x="3135086" y="1031967"/>
            <a:ext cx="5355771" cy="5094515"/>
          </a:xfrm>
          <a:prstGeom prst="hear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54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/>
          <p:cNvSpPr/>
          <p:nvPr/>
        </p:nvSpPr>
        <p:spPr>
          <a:xfrm>
            <a:off x="2952205" y="574767"/>
            <a:ext cx="5721531" cy="5603965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268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星 5 1"/>
          <p:cNvSpPr/>
          <p:nvPr/>
        </p:nvSpPr>
        <p:spPr>
          <a:xfrm>
            <a:off x="2664823" y="391886"/>
            <a:ext cx="6570617" cy="5956664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870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069771" y="796831"/>
            <a:ext cx="5760000" cy="57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35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ひし形 2"/>
          <p:cNvSpPr/>
          <p:nvPr/>
        </p:nvSpPr>
        <p:spPr>
          <a:xfrm>
            <a:off x="3801291" y="352696"/>
            <a:ext cx="3709852" cy="5826035"/>
          </a:xfrm>
          <a:prstGeom prst="diamond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47136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933303" y="979715"/>
            <a:ext cx="8660674" cy="462425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6159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ローチャート: 抜出し 1"/>
          <p:cNvSpPr/>
          <p:nvPr/>
        </p:nvSpPr>
        <p:spPr>
          <a:xfrm>
            <a:off x="2207624" y="692329"/>
            <a:ext cx="7602581" cy="5447213"/>
          </a:xfrm>
          <a:prstGeom prst="flowChartExtra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785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ハート 1"/>
          <p:cNvSpPr/>
          <p:nvPr/>
        </p:nvSpPr>
        <p:spPr>
          <a:xfrm>
            <a:off x="3174275" y="1084218"/>
            <a:ext cx="5355771" cy="5094515"/>
          </a:xfrm>
          <a:prstGeom prst="hear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298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/>
          <p:cNvSpPr/>
          <p:nvPr/>
        </p:nvSpPr>
        <p:spPr>
          <a:xfrm>
            <a:off x="2991393" y="574767"/>
            <a:ext cx="5721531" cy="560396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804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星 5 1"/>
          <p:cNvSpPr/>
          <p:nvPr/>
        </p:nvSpPr>
        <p:spPr>
          <a:xfrm>
            <a:off x="2664823" y="391886"/>
            <a:ext cx="6570617" cy="5956664"/>
          </a:xfrm>
          <a:prstGeom prst="star5">
            <a:avLst/>
          </a:prstGeom>
          <a:solidFill>
            <a:srgbClr val="FF66CC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416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106480" y="150892"/>
            <a:ext cx="9722627" cy="6498102"/>
          </a:xfrm>
          <a:prstGeom prst="rect">
            <a:avLst/>
          </a:prstGeom>
        </p:spPr>
      </p:pic>
      <p:sp>
        <p:nvSpPr>
          <p:cNvPr id="6" name="ハート 5"/>
          <p:cNvSpPr/>
          <p:nvPr/>
        </p:nvSpPr>
        <p:spPr>
          <a:xfrm rot="20018320">
            <a:off x="6350315" y="615141"/>
            <a:ext cx="871136" cy="859978"/>
          </a:xfrm>
          <a:prstGeom prst="heart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7117836" y="5795333"/>
            <a:ext cx="498499" cy="477885"/>
          </a:xfrm>
          <a:prstGeom prst="ellipse">
            <a:avLst/>
          </a:prstGeom>
          <a:solidFill>
            <a:srgbClr val="FF00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ハート 7"/>
          <p:cNvSpPr/>
          <p:nvPr/>
        </p:nvSpPr>
        <p:spPr>
          <a:xfrm rot="1152035">
            <a:off x="6306732" y="5180792"/>
            <a:ext cx="958301" cy="815356"/>
          </a:xfrm>
          <a:prstGeom prst="heart">
            <a:avLst/>
          </a:prstGeom>
          <a:solidFill>
            <a:srgbClr val="FF66CC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/>
          <p:cNvSpPr/>
          <p:nvPr/>
        </p:nvSpPr>
        <p:spPr>
          <a:xfrm>
            <a:off x="6284542" y="1461484"/>
            <a:ext cx="501341" cy="477885"/>
          </a:xfrm>
          <a:prstGeom prst="ellipse">
            <a:avLst/>
          </a:prstGeom>
          <a:solidFill>
            <a:srgbClr val="FF00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6284542" y="1623811"/>
            <a:ext cx="429768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0" cap="none" spc="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HAPPY</a:t>
            </a:r>
            <a:br>
              <a:rPr lang="en-US" altLang="ja-JP" sz="8000" b="0" cap="none" spc="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</a:br>
            <a:r>
              <a:rPr lang="en-US" altLang="ja-JP" sz="8000" b="0" cap="none" spc="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NEW</a:t>
            </a:r>
            <a:br>
              <a:rPr lang="en-US" altLang="ja-JP" sz="8000" b="0" cap="none" spc="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</a:br>
            <a:r>
              <a:rPr lang="en-US" altLang="ja-JP" sz="8000" b="0" cap="none" spc="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YEAR!</a:t>
            </a:r>
            <a:endParaRPr lang="ja-JP" altLang="en-US" sz="8000" b="0" cap="none" spc="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1" name="星 5 10"/>
          <p:cNvSpPr/>
          <p:nvPr/>
        </p:nvSpPr>
        <p:spPr>
          <a:xfrm>
            <a:off x="3647485" y="1461484"/>
            <a:ext cx="1797068" cy="1537400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星 5 11"/>
          <p:cNvSpPr/>
          <p:nvPr/>
        </p:nvSpPr>
        <p:spPr>
          <a:xfrm>
            <a:off x="1361485" y="1788049"/>
            <a:ext cx="2286000" cy="2210325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星 5 12"/>
          <p:cNvSpPr/>
          <p:nvPr/>
        </p:nvSpPr>
        <p:spPr>
          <a:xfrm>
            <a:off x="3633496" y="3225646"/>
            <a:ext cx="1811057" cy="1545456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3313355" y="466449"/>
            <a:ext cx="245133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6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wendy</a:t>
            </a:r>
            <a:endParaRPr lang="ja-JP" altLang="en-US" sz="3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516456" y="5495254"/>
            <a:ext cx="245133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600" b="0" cap="none" spc="0" dirty="0" err="1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waku</a:t>
            </a:r>
            <a:endParaRPr lang="ja-JP" altLang="en-US" sz="36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06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069771" y="796831"/>
            <a:ext cx="5760000" cy="576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661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ひし形 2"/>
          <p:cNvSpPr/>
          <p:nvPr/>
        </p:nvSpPr>
        <p:spPr>
          <a:xfrm>
            <a:off x="3801291" y="352696"/>
            <a:ext cx="3709852" cy="5826035"/>
          </a:xfrm>
          <a:prstGeom prst="diamond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0906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933303" y="979715"/>
            <a:ext cx="8660674" cy="462425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7864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ローチャート: 抜出し 1"/>
          <p:cNvSpPr/>
          <p:nvPr/>
        </p:nvSpPr>
        <p:spPr>
          <a:xfrm>
            <a:off x="2207624" y="692329"/>
            <a:ext cx="7602581" cy="5447213"/>
          </a:xfrm>
          <a:prstGeom prst="flowChartExtra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826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ハート 1"/>
          <p:cNvSpPr/>
          <p:nvPr/>
        </p:nvSpPr>
        <p:spPr>
          <a:xfrm>
            <a:off x="3135086" y="1031967"/>
            <a:ext cx="5355771" cy="5094515"/>
          </a:xfrm>
          <a:prstGeom prst="hear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61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楕円 1"/>
          <p:cNvSpPr/>
          <p:nvPr/>
        </p:nvSpPr>
        <p:spPr>
          <a:xfrm>
            <a:off x="2952205" y="574767"/>
            <a:ext cx="5721531" cy="5603965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1800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星 5 1"/>
          <p:cNvSpPr/>
          <p:nvPr/>
        </p:nvSpPr>
        <p:spPr>
          <a:xfrm>
            <a:off x="2664823" y="391886"/>
            <a:ext cx="6570617" cy="5956664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756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069771" y="796831"/>
            <a:ext cx="5760000" cy="5760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2014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ひし形 2"/>
          <p:cNvSpPr/>
          <p:nvPr/>
        </p:nvSpPr>
        <p:spPr>
          <a:xfrm>
            <a:off x="3801291" y="352696"/>
            <a:ext cx="3709852" cy="5826035"/>
          </a:xfrm>
          <a:prstGeom prst="diamond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536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1933303" y="979715"/>
            <a:ext cx="8660674" cy="4624251"/>
          </a:xfrm>
          <a:prstGeom prst="rect">
            <a:avLst/>
          </a:prstGeom>
          <a:solidFill>
            <a:srgbClr val="FF66CC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698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ローチャート: 抜出し 1"/>
          <p:cNvSpPr/>
          <p:nvPr/>
        </p:nvSpPr>
        <p:spPr>
          <a:xfrm>
            <a:off x="2142309" y="627016"/>
            <a:ext cx="7602581" cy="5447213"/>
          </a:xfrm>
          <a:prstGeom prst="flowChartExtra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846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8</Words>
  <Application>Microsoft Office PowerPoint</Application>
  <PresentationFormat>ワイド画面</PresentationFormat>
  <Paragraphs>3</Paragraphs>
  <Slides>23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8" baseType="lpstr">
      <vt:lpstr>游ゴシック</vt:lpstr>
      <vt:lpstr>游ゴシック Light</vt:lpstr>
      <vt:lpstr>Arial</vt:lpstr>
      <vt:lpstr>Century Gothic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青梅市教育委員会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SHAPES</dc:title>
  <dc:creator>Windows ユーザー</dc:creator>
  <cp:lastModifiedBy>Windows ユーザー</cp:lastModifiedBy>
  <cp:revision>7</cp:revision>
  <dcterms:created xsi:type="dcterms:W3CDTF">2021-09-16T03:58:31Z</dcterms:created>
  <dcterms:modified xsi:type="dcterms:W3CDTF">2024-01-11T03:09:12Z</dcterms:modified>
</cp:coreProperties>
</file>