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8" r:id="rId5"/>
  </p:sldIdLst>
  <p:sldSz cx="7559675" cy="10691813"/>
  <p:notesSz cx="6886575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632D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86316" autoAdjust="0"/>
  </p:normalViewPr>
  <p:slideViewPr>
    <p:cSldViewPr snapToGrid="0" showGuides="1">
      <p:cViewPr varScale="1">
        <p:scale>
          <a:sx n="42" d="100"/>
          <a:sy n="42" d="100"/>
        </p:scale>
        <p:origin x="2166" y="72"/>
      </p:cViewPr>
      <p:guideLst/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895B9-8CEC-4703-96AF-F96424CEBF9F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7900" y="1252538"/>
            <a:ext cx="23907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8625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EF4D2-D992-4A9C-AD70-4FC681F0C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05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BEF4D2-D992-4A9C-AD70-4FC681F0C29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447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06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04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90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71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01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73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83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67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6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2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47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3228C-C1ED-4BA9-8A70-DC4B0944C774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30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タイトル 1">
            <a:extLst>
              <a:ext uri="{FF2B5EF4-FFF2-40B4-BE49-F238E27FC236}">
                <a16:creationId xmlns:a16="http://schemas.microsoft.com/office/drawing/2014/main" id="{DD6B5D33-2E43-4A10-B93E-9E2618C51E38}"/>
              </a:ext>
            </a:extLst>
          </p:cNvPr>
          <p:cNvSpPr txBox="1">
            <a:spLocks/>
          </p:cNvSpPr>
          <p:nvPr/>
        </p:nvSpPr>
        <p:spPr>
          <a:xfrm>
            <a:off x="-19173" y="2465789"/>
            <a:ext cx="1121648" cy="617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</a:pPr>
            <a:r>
              <a:rPr lang="ja-JP" altLang="en-US" sz="2800" b="1" dirty="0">
                <a:latin typeface="Comic Sans MS" panose="030F0702030302020204" pitchFamily="66" charset="0"/>
                <a:ea typeface="游ゴシック Light"/>
                <a:cs typeface="Cavolini" panose="020B0502040204020203" pitchFamily="66" charset="0"/>
              </a:rPr>
              <a:t>１回</a:t>
            </a:r>
            <a:endParaRPr lang="en-US" altLang="ja-JP" sz="2800" b="1" dirty="0">
              <a:latin typeface="Comic Sans MS" panose="030F0702030302020204" pitchFamily="66" charset="0"/>
              <a:ea typeface="游ゴシック Light"/>
              <a:cs typeface="Cavolini" panose="020B0502040204020203" pitchFamily="66" charset="0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D72D9CEA-6A48-45DE-95A6-6A02644540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289062"/>
              </p:ext>
            </p:extLst>
          </p:nvPr>
        </p:nvGraphicFramePr>
        <p:xfrm>
          <a:off x="1141492" y="1691639"/>
          <a:ext cx="5922252" cy="7040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028">
                  <a:extLst>
                    <a:ext uri="{9D8B030D-6E8A-4147-A177-3AD203B41FA5}">
                      <a16:colId xmlns:a16="http://schemas.microsoft.com/office/drawing/2014/main" val="445082349"/>
                    </a:ext>
                  </a:extLst>
                </a:gridCol>
                <a:gridCol w="658028">
                  <a:extLst>
                    <a:ext uri="{9D8B030D-6E8A-4147-A177-3AD203B41FA5}">
                      <a16:colId xmlns:a16="http://schemas.microsoft.com/office/drawing/2014/main" val="491732738"/>
                    </a:ext>
                  </a:extLst>
                </a:gridCol>
                <a:gridCol w="658028">
                  <a:extLst>
                    <a:ext uri="{9D8B030D-6E8A-4147-A177-3AD203B41FA5}">
                      <a16:colId xmlns:a16="http://schemas.microsoft.com/office/drawing/2014/main" val="4018749751"/>
                    </a:ext>
                  </a:extLst>
                </a:gridCol>
                <a:gridCol w="658028">
                  <a:extLst>
                    <a:ext uri="{9D8B030D-6E8A-4147-A177-3AD203B41FA5}">
                      <a16:colId xmlns:a16="http://schemas.microsoft.com/office/drawing/2014/main" val="1922073054"/>
                    </a:ext>
                  </a:extLst>
                </a:gridCol>
                <a:gridCol w="658028">
                  <a:extLst>
                    <a:ext uri="{9D8B030D-6E8A-4147-A177-3AD203B41FA5}">
                      <a16:colId xmlns:a16="http://schemas.microsoft.com/office/drawing/2014/main" val="2284006024"/>
                    </a:ext>
                  </a:extLst>
                </a:gridCol>
                <a:gridCol w="658028">
                  <a:extLst>
                    <a:ext uri="{9D8B030D-6E8A-4147-A177-3AD203B41FA5}">
                      <a16:colId xmlns:a16="http://schemas.microsoft.com/office/drawing/2014/main" val="70840568"/>
                    </a:ext>
                  </a:extLst>
                </a:gridCol>
                <a:gridCol w="658028">
                  <a:extLst>
                    <a:ext uri="{9D8B030D-6E8A-4147-A177-3AD203B41FA5}">
                      <a16:colId xmlns:a16="http://schemas.microsoft.com/office/drawing/2014/main" val="2127203122"/>
                    </a:ext>
                  </a:extLst>
                </a:gridCol>
                <a:gridCol w="658028">
                  <a:extLst>
                    <a:ext uri="{9D8B030D-6E8A-4147-A177-3AD203B41FA5}">
                      <a16:colId xmlns:a16="http://schemas.microsoft.com/office/drawing/2014/main" val="3470809689"/>
                    </a:ext>
                  </a:extLst>
                </a:gridCol>
                <a:gridCol w="658028">
                  <a:extLst>
                    <a:ext uri="{9D8B030D-6E8A-4147-A177-3AD203B41FA5}">
                      <a16:colId xmlns:a16="http://schemas.microsoft.com/office/drawing/2014/main" val="3231530189"/>
                    </a:ext>
                  </a:extLst>
                </a:gridCol>
              </a:tblGrid>
              <a:tr h="7823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C00000"/>
                          </a:solidFill>
                        </a:rPr>
                        <a:t>1</a:t>
                      </a:r>
                      <a:endParaRPr kumimoji="1" lang="ja-JP" altLang="en-US" sz="4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FFC000"/>
                          </a:solidFill>
                        </a:rPr>
                        <a:t>3</a:t>
                      </a:r>
                      <a:endParaRPr kumimoji="1" lang="ja-JP" altLang="en-US" sz="40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92D050"/>
                          </a:solidFill>
                        </a:rPr>
                        <a:t>4</a:t>
                      </a:r>
                      <a:endParaRPr kumimoji="1" lang="ja-JP" altLang="en-US" sz="4000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00B050"/>
                          </a:solidFill>
                        </a:rPr>
                        <a:t>5</a:t>
                      </a:r>
                      <a:endParaRPr kumimoji="1" lang="ja-JP" altLang="en-US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00B0F0"/>
                          </a:solidFill>
                        </a:rPr>
                        <a:t>6</a:t>
                      </a:r>
                      <a:endParaRPr kumimoji="1" lang="ja-JP" altLang="en-US" sz="40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0070C0"/>
                          </a:solidFill>
                        </a:rPr>
                        <a:t>7</a:t>
                      </a:r>
                      <a:endParaRPr kumimoji="1" lang="ja-JP" altLang="en-US" sz="4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002060"/>
                          </a:solidFill>
                        </a:rPr>
                        <a:t>8</a:t>
                      </a:r>
                      <a:endParaRPr kumimoji="1" lang="ja-JP" altLang="en-US" sz="4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7030A0"/>
                          </a:solidFill>
                        </a:rPr>
                        <a:t>9</a:t>
                      </a:r>
                      <a:endParaRPr kumimoji="1" lang="ja-JP" altLang="en-US" sz="4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255672"/>
                  </a:ext>
                </a:extLst>
              </a:tr>
              <a:tr h="7823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48294"/>
                  </a:ext>
                </a:extLst>
              </a:tr>
              <a:tr h="7823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157370"/>
                  </a:ext>
                </a:extLst>
              </a:tr>
              <a:tr h="78231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83964"/>
                  </a:ext>
                </a:extLst>
              </a:tr>
              <a:tr h="78231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548729"/>
                  </a:ext>
                </a:extLst>
              </a:tr>
              <a:tr h="78231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918953"/>
                  </a:ext>
                </a:extLst>
              </a:tr>
              <a:tr h="78231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1476"/>
                  </a:ext>
                </a:extLst>
              </a:tr>
              <a:tr h="78231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158888"/>
                  </a:ext>
                </a:extLst>
              </a:tr>
              <a:tr h="78231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114072"/>
                  </a:ext>
                </a:extLst>
              </a:tr>
            </a:tbl>
          </a:graphicData>
        </a:graphic>
      </p:graphicFrame>
      <p:sp>
        <p:nvSpPr>
          <p:cNvPr id="39" name="タイトル 1">
            <a:extLst>
              <a:ext uri="{FF2B5EF4-FFF2-40B4-BE49-F238E27FC236}">
                <a16:creationId xmlns:a16="http://schemas.microsoft.com/office/drawing/2014/main" id="{0F436439-CA5A-4C86-888B-A3F79EF7759B}"/>
              </a:ext>
            </a:extLst>
          </p:cNvPr>
          <p:cNvSpPr txBox="1">
            <a:spLocks/>
          </p:cNvSpPr>
          <p:nvPr/>
        </p:nvSpPr>
        <p:spPr>
          <a:xfrm>
            <a:off x="-19173" y="3267434"/>
            <a:ext cx="1121648" cy="617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</a:pPr>
            <a:r>
              <a:rPr lang="ja-JP" altLang="en-US" sz="2800" b="1" dirty="0">
                <a:latin typeface="Comic Sans MS" panose="030F0702030302020204" pitchFamily="66" charset="0"/>
                <a:ea typeface="游ゴシック Light"/>
                <a:cs typeface="Cavolini" panose="020B0502040204020203" pitchFamily="66" charset="0"/>
              </a:rPr>
              <a:t>２回</a:t>
            </a:r>
            <a:endParaRPr lang="en-US" altLang="ja-JP" sz="2800" b="1" dirty="0">
              <a:latin typeface="Comic Sans MS" panose="030F0702030302020204" pitchFamily="66" charset="0"/>
              <a:ea typeface="游ゴシック Light"/>
              <a:cs typeface="Cavolini" panose="020B0502040204020203" pitchFamily="66" charset="0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151DBFC9-9B6E-4A26-8A16-B9DAA14B92ED}"/>
              </a:ext>
            </a:extLst>
          </p:cNvPr>
          <p:cNvSpPr txBox="1">
            <a:spLocks/>
          </p:cNvSpPr>
          <p:nvPr/>
        </p:nvSpPr>
        <p:spPr>
          <a:xfrm>
            <a:off x="-19173" y="4069079"/>
            <a:ext cx="1121648" cy="617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</a:pPr>
            <a:r>
              <a:rPr lang="ja-JP" altLang="en-US" sz="2800" b="1" dirty="0">
                <a:latin typeface="Comic Sans MS" panose="030F0702030302020204" pitchFamily="66" charset="0"/>
                <a:ea typeface="游ゴシック Light"/>
                <a:cs typeface="Cavolini" panose="020B0502040204020203" pitchFamily="66" charset="0"/>
              </a:rPr>
              <a:t>３回</a:t>
            </a:r>
            <a:endParaRPr lang="en-US" altLang="ja-JP" sz="2800" b="1" dirty="0">
              <a:latin typeface="Comic Sans MS" panose="030F0702030302020204" pitchFamily="66" charset="0"/>
              <a:ea typeface="游ゴシック Light"/>
              <a:cs typeface="Cavolini" panose="020B0502040204020203" pitchFamily="66" charset="0"/>
            </a:endParaRPr>
          </a:p>
        </p:txBody>
      </p:sp>
      <p:sp>
        <p:nvSpPr>
          <p:cNvPr id="42" name="タイトル 1">
            <a:extLst>
              <a:ext uri="{FF2B5EF4-FFF2-40B4-BE49-F238E27FC236}">
                <a16:creationId xmlns:a16="http://schemas.microsoft.com/office/drawing/2014/main" id="{48DE34A8-FF89-4FC1-AF61-D6D7C55C6FB3}"/>
              </a:ext>
            </a:extLst>
          </p:cNvPr>
          <p:cNvSpPr txBox="1">
            <a:spLocks/>
          </p:cNvSpPr>
          <p:nvPr/>
        </p:nvSpPr>
        <p:spPr>
          <a:xfrm>
            <a:off x="-19173" y="4870724"/>
            <a:ext cx="1121648" cy="617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</a:pPr>
            <a:r>
              <a:rPr lang="ja-JP" altLang="en-US" sz="2800" b="1" dirty="0">
                <a:latin typeface="Comic Sans MS" panose="030F0702030302020204" pitchFamily="66" charset="0"/>
                <a:ea typeface="游ゴシック Light"/>
                <a:cs typeface="Cavolini" panose="020B0502040204020203" pitchFamily="66" charset="0"/>
              </a:rPr>
              <a:t>４回</a:t>
            </a:r>
            <a:endParaRPr lang="en-US" altLang="ja-JP" sz="2800" b="1" dirty="0">
              <a:latin typeface="Comic Sans MS" panose="030F0702030302020204" pitchFamily="66" charset="0"/>
              <a:ea typeface="游ゴシック Light"/>
              <a:cs typeface="Cavolini" panose="020B0502040204020203" pitchFamily="66" charset="0"/>
            </a:endParaRPr>
          </a:p>
        </p:txBody>
      </p:sp>
      <p:sp>
        <p:nvSpPr>
          <p:cNvPr id="43" name="タイトル 1">
            <a:extLst>
              <a:ext uri="{FF2B5EF4-FFF2-40B4-BE49-F238E27FC236}">
                <a16:creationId xmlns:a16="http://schemas.microsoft.com/office/drawing/2014/main" id="{43AB86D9-51E2-46A6-B89C-522C349D01B3}"/>
              </a:ext>
            </a:extLst>
          </p:cNvPr>
          <p:cNvSpPr txBox="1">
            <a:spLocks/>
          </p:cNvSpPr>
          <p:nvPr/>
        </p:nvSpPr>
        <p:spPr>
          <a:xfrm>
            <a:off x="-19173" y="5672369"/>
            <a:ext cx="1121648" cy="617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</a:pPr>
            <a:r>
              <a:rPr lang="ja-JP" altLang="en-US" sz="2800" b="1" dirty="0">
                <a:latin typeface="Comic Sans MS" panose="030F0702030302020204" pitchFamily="66" charset="0"/>
                <a:ea typeface="游ゴシック Light"/>
                <a:cs typeface="Cavolini" panose="020B0502040204020203" pitchFamily="66" charset="0"/>
              </a:rPr>
              <a:t>５回</a:t>
            </a:r>
            <a:endParaRPr lang="en-US" altLang="ja-JP" sz="2800" b="1" dirty="0">
              <a:latin typeface="Comic Sans MS" panose="030F0702030302020204" pitchFamily="66" charset="0"/>
              <a:ea typeface="游ゴシック Light"/>
              <a:cs typeface="Cavolini" panose="020B0502040204020203" pitchFamily="66" charset="0"/>
            </a:endParaRPr>
          </a:p>
        </p:txBody>
      </p:sp>
      <p:sp>
        <p:nvSpPr>
          <p:cNvPr id="44" name="タイトル 1">
            <a:extLst>
              <a:ext uri="{FF2B5EF4-FFF2-40B4-BE49-F238E27FC236}">
                <a16:creationId xmlns:a16="http://schemas.microsoft.com/office/drawing/2014/main" id="{2F49B1D7-15C5-474E-A9AB-4BD4BB17B4CE}"/>
              </a:ext>
            </a:extLst>
          </p:cNvPr>
          <p:cNvSpPr txBox="1">
            <a:spLocks/>
          </p:cNvSpPr>
          <p:nvPr/>
        </p:nvSpPr>
        <p:spPr>
          <a:xfrm>
            <a:off x="-19173" y="6474014"/>
            <a:ext cx="1121648" cy="617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</a:pPr>
            <a:r>
              <a:rPr lang="ja-JP" altLang="en-US" sz="2800" b="1" dirty="0">
                <a:latin typeface="Comic Sans MS" panose="030F0702030302020204" pitchFamily="66" charset="0"/>
                <a:ea typeface="游ゴシック Light"/>
                <a:cs typeface="Cavolini" panose="020B0502040204020203" pitchFamily="66" charset="0"/>
              </a:rPr>
              <a:t>６回</a:t>
            </a:r>
            <a:endParaRPr lang="en-US" altLang="ja-JP" sz="2800" b="1" dirty="0">
              <a:latin typeface="Comic Sans MS" panose="030F0702030302020204" pitchFamily="66" charset="0"/>
              <a:ea typeface="游ゴシック Light"/>
              <a:cs typeface="Cavolini" panose="020B0502040204020203" pitchFamily="66" charset="0"/>
            </a:endParaRP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10C01DCD-BCD0-461C-8935-CCE6D2CBF2AC}"/>
              </a:ext>
            </a:extLst>
          </p:cNvPr>
          <p:cNvSpPr txBox="1">
            <a:spLocks/>
          </p:cNvSpPr>
          <p:nvPr/>
        </p:nvSpPr>
        <p:spPr>
          <a:xfrm>
            <a:off x="-19173" y="7262806"/>
            <a:ext cx="1121648" cy="617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</a:pPr>
            <a:r>
              <a:rPr lang="ja-JP" altLang="en-US" sz="2800" b="1" dirty="0">
                <a:latin typeface="Comic Sans MS" panose="030F0702030302020204" pitchFamily="66" charset="0"/>
                <a:ea typeface="游ゴシック Light"/>
                <a:cs typeface="Cavolini" panose="020B0502040204020203" pitchFamily="66" charset="0"/>
              </a:rPr>
              <a:t>７回</a:t>
            </a:r>
            <a:endParaRPr lang="en-US" altLang="ja-JP" sz="2800" b="1" dirty="0">
              <a:latin typeface="Comic Sans MS" panose="030F0702030302020204" pitchFamily="66" charset="0"/>
              <a:ea typeface="游ゴシック Light"/>
              <a:cs typeface="Cavolini" panose="020B0502040204020203" pitchFamily="66" charset="0"/>
            </a:endParaRPr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67BE0CBF-236E-4D55-A870-6A41A91ACB19}"/>
              </a:ext>
            </a:extLst>
          </p:cNvPr>
          <p:cNvSpPr txBox="1">
            <a:spLocks/>
          </p:cNvSpPr>
          <p:nvPr/>
        </p:nvSpPr>
        <p:spPr>
          <a:xfrm>
            <a:off x="-19173" y="8064451"/>
            <a:ext cx="1121648" cy="617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</a:pPr>
            <a:r>
              <a:rPr lang="ja-JP" altLang="en-US" sz="2800" b="1" dirty="0">
                <a:latin typeface="Comic Sans MS" panose="030F0702030302020204" pitchFamily="66" charset="0"/>
                <a:ea typeface="游ゴシック Light"/>
                <a:cs typeface="Cavolini" panose="020B0502040204020203" pitchFamily="66" charset="0"/>
              </a:rPr>
              <a:t>８回</a:t>
            </a:r>
            <a:endParaRPr lang="en-US" altLang="ja-JP" sz="2800" b="1" dirty="0">
              <a:latin typeface="Comic Sans MS" panose="030F0702030302020204" pitchFamily="66" charset="0"/>
              <a:ea typeface="游ゴシック Light"/>
              <a:cs typeface="Cavolini" panose="020B0502040204020203" pitchFamily="66" charset="0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A1A0BEEC-75C9-475D-A1F1-F960B031B874}"/>
              </a:ext>
            </a:extLst>
          </p:cNvPr>
          <p:cNvSpPr txBox="1">
            <a:spLocks/>
          </p:cNvSpPr>
          <p:nvPr/>
        </p:nvSpPr>
        <p:spPr>
          <a:xfrm>
            <a:off x="3309224" y="932011"/>
            <a:ext cx="3200399" cy="6293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en-US" altLang="ja-JP" sz="5400" dirty="0">
                <a:latin typeface="Gill Sans MT Ext Condensed Bold" panose="020B0902020104020203" pitchFamily="34" charset="0"/>
                <a:ea typeface="游ゴシック Light"/>
                <a:cs typeface="Cavolini" panose="020B0502040204020203" pitchFamily="66" charset="0"/>
              </a:rPr>
              <a:t>Review Game</a:t>
            </a:r>
          </a:p>
        </p:txBody>
      </p:sp>
      <p:pic>
        <p:nvPicPr>
          <p:cNvPr id="1026" name="Picture 2" descr="Logo One Piece Wallpapers - Wallpaper Cave">
            <a:extLst>
              <a:ext uri="{FF2B5EF4-FFF2-40B4-BE49-F238E27FC236}">
                <a16:creationId xmlns:a16="http://schemas.microsoft.com/office/drawing/2014/main" id="{039744E9-4092-49F6-8013-17BFF0039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36" y="410080"/>
            <a:ext cx="2209801" cy="1395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 モンキー・D・ルフィのイラスト（ONE PIECE）">
            <a:extLst>
              <a:ext uri="{FF2B5EF4-FFF2-40B4-BE49-F238E27FC236}">
                <a16:creationId xmlns:a16="http://schemas.microsoft.com/office/drawing/2014/main" id="{A182771B-A72C-434B-9611-EDE041BE0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723" y="8732465"/>
            <a:ext cx="1894840" cy="189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771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23ef864-0be5-44fc-8ea3-18aac8e3e5e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DB524821C2CA541880A0353C640D4B2" ma:contentTypeVersion="16" ma:contentTypeDescription="新しいドキュメントを作成します。" ma:contentTypeScope="" ma:versionID="8c36f916dfaeb94e545a8967736f20e9">
  <xsd:schema xmlns:xsd="http://www.w3.org/2001/XMLSchema" xmlns:xs="http://www.w3.org/2001/XMLSchema" xmlns:p="http://schemas.microsoft.com/office/2006/metadata/properties" xmlns:ns3="79ae561a-3c5b-4f83-bfef-00f837335872" xmlns:ns4="723ef864-0be5-44fc-8ea3-18aac8e3e5ea" targetNamespace="http://schemas.microsoft.com/office/2006/metadata/properties" ma:root="true" ma:fieldsID="8e9230768bb8e163c31ba701562fc4f2" ns3:_="" ns4:_="">
    <xsd:import namespace="79ae561a-3c5b-4f83-bfef-00f837335872"/>
    <xsd:import namespace="723ef864-0be5-44fc-8ea3-18aac8e3e5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SearchPropertie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ae561a-3c5b-4f83-bfef-00f83733587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ef864-0be5-44fc-8ea3-18aac8e3e5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BC9A34-1B9A-4695-929B-5B13AE766D2C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79ae561a-3c5b-4f83-bfef-00f837335872"/>
    <ds:schemaRef ds:uri="http://schemas.microsoft.com/office/2006/metadata/properties"/>
    <ds:schemaRef ds:uri="723ef864-0be5-44fc-8ea3-18aac8e3e5ea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FC1828-6194-4864-803C-CFA5440750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D9DCFE-1EE1-477F-82EC-B060B41A66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ae561a-3c5b-4f83-bfef-00f837335872"/>
    <ds:schemaRef ds:uri="723ef864-0be5-44fc-8ea3-18aac8e3e5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7832</TotalTime>
  <Words>20</Words>
  <Application>Microsoft Office PowerPoint</Application>
  <PresentationFormat>ユーザー設定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Comic Sans MS</vt:lpstr>
      <vt:lpstr>Gill Sans MT Ext Condensed Bold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舞子中(舞子中学校)</dc:creator>
  <cp:lastModifiedBy>ＡＬＴ　舞子中(舞子中学校)</cp:lastModifiedBy>
  <cp:revision>11</cp:revision>
  <cp:lastPrinted>2023-10-16T01:37:19Z</cp:lastPrinted>
  <dcterms:created xsi:type="dcterms:W3CDTF">2022-09-29T05:18:56Z</dcterms:created>
  <dcterms:modified xsi:type="dcterms:W3CDTF">2024-02-16T05:22:00Z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0x0101004DB524821C2CA541880A0353C640D4B2</vt:lpwstr>
  </property>
</Properties>
</file>