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6" r:id="rId3"/>
    <p:sldId id="284" r:id="rId4"/>
    <p:sldId id="269" r:id="rId5"/>
    <p:sldId id="285" r:id="rId6"/>
    <p:sldId id="276" r:id="rId7"/>
    <p:sldId id="286" r:id="rId8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1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2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3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1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BA67-79B2-40CC-8F60-24CEFD90CBE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2CC8-8ECB-462D-97B5-4ADE51B61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Santa = woman AKA you win all the cards in the discard pile</a:t>
            </a:r>
          </a:p>
          <a:p>
            <a:r>
              <a:rPr kumimoji="1" lang="en-US" altLang="ja-JP" dirty="0" smtClean="0"/>
              <a:t>Black Santa = </a:t>
            </a:r>
            <a:r>
              <a:rPr kumimoji="1" lang="en-US" altLang="ja-JP" dirty="0" err="1" smtClean="0"/>
              <a:t>bouzu</a:t>
            </a:r>
            <a:r>
              <a:rPr kumimoji="1" lang="en-US" altLang="ja-JP" dirty="0" smtClean="0"/>
              <a:t> AKA you lose all your cards to the discard pile (You can also change to Dark Santa, but Black is easier for students to say and understand)</a:t>
            </a:r>
          </a:p>
          <a:p>
            <a:r>
              <a:rPr kumimoji="1" lang="en-US" altLang="ja-JP" dirty="0" smtClean="0"/>
              <a:t>Candy, presents, cookies, cake = man AKA nothing happens, discard and the next person flips a card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66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34775"/>
              </p:ext>
            </p:extLst>
          </p:nvPr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=""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026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D754E13D-AAA1-4E49-88F0-B579D01E2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8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F9D5ED65-C493-474B-913D-7AE56392A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54" y="1057104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871421E3-07B6-466A-8DBC-A904533A1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04" y="1067963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9F7C5086-CBD8-483E-AC31-3F2566BB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59" y="1021278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D69103BC-C3E2-4E83-A35B-62CCDA2B0062}"/>
              </a:ext>
            </a:extLst>
          </p:cNvPr>
          <p:cNvSpPr txBox="1"/>
          <p:nvPr/>
        </p:nvSpPr>
        <p:spPr>
          <a:xfrm>
            <a:off x="1123364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825B1A77-B900-430E-9F87-95F0FEE7C5D4}"/>
              </a:ext>
            </a:extLst>
          </p:cNvPr>
          <p:cNvSpPr txBox="1"/>
          <p:nvPr/>
        </p:nvSpPr>
        <p:spPr>
          <a:xfrm>
            <a:off x="2891617" y="282056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8AE4FF36-BC53-4151-9DCD-19D9735B83A4}"/>
              </a:ext>
            </a:extLst>
          </p:cNvPr>
          <p:cNvSpPr txBox="1"/>
          <p:nvPr/>
        </p:nvSpPr>
        <p:spPr>
          <a:xfrm>
            <a:off x="4611653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77D862A9-CF02-4E77-8AEB-C9AC2ECD16F8}"/>
              </a:ext>
            </a:extLst>
          </p:cNvPr>
          <p:cNvSpPr txBox="1"/>
          <p:nvPr/>
        </p:nvSpPr>
        <p:spPr>
          <a:xfrm>
            <a:off x="6395766" y="2809704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3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9F7C5086-CBD8-483E-AC31-3F2566BB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79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77D862A9-CF02-4E77-8AEB-C9AC2ECD16F8}"/>
              </a:ext>
            </a:extLst>
          </p:cNvPr>
          <p:cNvSpPr txBox="1"/>
          <p:nvPr/>
        </p:nvSpPr>
        <p:spPr>
          <a:xfrm>
            <a:off x="8115802" y="2809704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8" y="3710756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795778" y="5352044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0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88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54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5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57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2582854" y="5363717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4263452" y="5375390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5998989" y="5375390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7721634" y="5375390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0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=""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026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D754E13D-AAA1-4E49-88F0-B579D01E2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8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F9D5ED65-C493-474B-913D-7AE56392A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54" y="1057104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871421E3-07B6-466A-8DBC-A904533A1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04" y="1067963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9F7C5086-CBD8-483E-AC31-3F2566BB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59" y="1021278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D69103BC-C3E2-4E83-A35B-62CCDA2B0062}"/>
              </a:ext>
            </a:extLst>
          </p:cNvPr>
          <p:cNvSpPr txBox="1"/>
          <p:nvPr/>
        </p:nvSpPr>
        <p:spPr>
          <a:xfrm>
            <a:off x="1123364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825B1A77-B900-430E-9F87-95F0FEE7C5D4}"/>
              </a:ext>
            </a:extLst>
          </p:cNvPr>
          <p:cNvSpPr txBox="1"/>
          <p:nvPr/>
        </p:nvSpPr>
        <p:spPr>
          <a:xfrm>
            <a:off x="2891617" y="282056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8AE4FF36-BC53-4151-9DCD-19D9735B83A4}"/>
              </a:ext>
            </a:extLst>
          </p:cNvPr>
          <p:cNvSpPr txBox="1"/>
          <p:nvPr/>
        </p:nvSpPr>
        <p:spPr>
          <a:xfrm>
            <a:off x="4611653" y="2832973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77D862A9-CF02-4E77-8AEB-C9AC2ECD16F8}"/>
              </a:ext>
            </a:extLst>
          </p:cNvPr>
          <p:cNvSpPr txBox="1"/>
          <p:nvPr/>
        </p:nvSpPr>
        <p:spPr>
          <a:xfrm>
            <a:off x="6395766" y="2809704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3" name="Picture 2" descr="サンタクロースのイラスト（全身・前） | かわいいフリー素材集 いらすとや">
            <a:extLst>
              <a:ext uri="{FF2B5EF4-FFF2-40B4-BE49-F238E27FC236}">
                <a16:creationId xmlns="" xmlns:a16="http://schemas.microsoft.com/office/drawing/2014/main" id="{9F7C5086-CBD8-483E-AC31-3F2566BB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79" y="1036269"/>
            <a:ext cx="131242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77D862A9-CF02-4E77-8AEB-C9AC2ECD16F8}"/>
              </a:ext>
            </a:extLst>
          </p:cNvPr>
          <p:cNvSpPr txBox="1"/>
          <p:nvPr/>
        </p:nvSpPr>
        <p:spPr>
          <a:xfrm>
            <a:off x="8115802" y="2809704"/>
            <a:ext cx="924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Santa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8" y="3710756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795778" y="5352044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0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88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54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59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クリスマスのイラスト「ジンジャーブレッド」 | かわいいフリー素材集 ...">
            <a:extLst>
              <a:ext uri="{FF2B5EF4-FFF2-40B4-BE49-F238E27FC236}">
                <a16:creationId xmlns="" xmlns:a16="http://schemas.microsoft.com/office/drawing/2014/main" id="{F2300717-1830-4FE8-B0BB-5EF28D2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57" y="3707651"/>
            <a:ext cx="1441922" cy="16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2582854" y="5363717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4263452" y="5375390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5998989" y="5375390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="" xmlns:a16="http://schemas.microsoft.com/office/drawing/2014/main" id="{D92F2044-6799-443C-BDF7-01D8A565DA7E}"/>
              </a:ext>
            </a:extLst>
          </p:cNvPr>
          <p:cNvSpPr txBox="1"/>
          <p:nvPr/>
        </p:nvSpPr>
        <p:spPr>
          <a:xfrm>
            <a:off x="7721634" y="5375390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Gingerbread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4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/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=""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8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E3B11048-BF84-45BA-8571-BFB19F767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3" y="1042365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A842F54B-1DEA-47C0-B9E9-180D4B720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1" y="1074720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757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35025A68-D7D7-4384-B2A9-08C9A55FCC01}"/>
              </a:ext>
            </a:extLst>
          </p:cNvPr>
          <p:cNvSpPr txBox="1"/>
          <p:nvPr/>
        </p:nvSpPr>
        <p:spPr>
          <a:xfrm>
            <a:off x="1100971" y="2794965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="" xmlns:a16="http://schemas.microsoft.com/office/drawing/2014/main" id="{4032968F-A547-43A5-9EEC-854A65AF4298}"/>
              </a:ext>
            </a:extLst>
          </p:cNvPr>
          <p:cNvSpPr txBox="1"/>
          <p:nvPr/>
        </p:nvSpPr>
        <p:spPr>
          <a:xfrm>
            <a:off x="2813042" y="2794965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4552590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410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019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6261094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8045957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1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4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782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58" y="3750735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134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220" y="3750735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820234" y="5256582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497813" y="5275824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232602" y="526193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5986955" y="5224227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7738041" y="5236872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6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/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=""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8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E3B11048-BF84-45BA-8571-BFB19F767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3" y="1042365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A842F54B-1DEA-47C0-B9E9-180D4B720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1" y="1074720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757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35025A68-D7D7-4384-B2A9-08C9A55FCC01}"/>
              </a:ext>
            </a:extLst>
          </p:cNvPr>
          <p:cNvSpPr txBox="1"/>
          <p:nvPr/>
        </p:nvSpPr>
        <p:spPr>
          <a:xfrm>
            <a:off x="1100971" y="2794965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="" xmlns:a16="http://schemas.microsoft.com/office/drawing/2014/main" id="{4032968F-A547-43A5-9EEC-854A65AF4298}"/>
              </a:ext>
            </a:extLst>
          </p:cNvPr>
          <p:cNvSpPr txBox="1"/>
          <p:nvPr/>
        </p:nvSpPr>
        <p:spPr>
          <a:xfrm>
            <a:off x="2813042" y="2794965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4552590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410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プレゼントのイラスト「ピンクの箱とリボンのプレゼント」 | かわいい ...">
            <a:extLst>
              <a:ext uri="{FF2B5EF4-FFF2-40B4-BE49-F238E27FC236}">
                <a16:creationId xmlns="" xmlns:a16="http://schemas.microsoft.com/office/drawing/2014/main" id="{C3007C56-9425-4073-B36F-5732D38A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019" y="1124564"/>
            <a:ext cx="172360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6261094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3696F052-C673-4478-A124-31287EE8C002}"/>
              </a:ext>
            </a:extLst>
          </p:cNvPr>
          <p:cNvSpPr txBox="1"/>
          <p:nvPr/>
        </p:nvSpPr>
        <p:spPr>
          <a:xfrm>
            <a:off x="8045957" y="2827320"/>
            <a:ext cx="1234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Present</a:t>
            </a:r>
            <a:endParaRPr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1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4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782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58" y="3750735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134" y="3741503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クリスマスのマーク「杖のキャンディ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220" y="3750735"/>
            <a:ext cx="1307205" cy="1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820234" y="5256582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497813" y="5275824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232602" y="526193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5986955" y="5224227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7738041" y="5236872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Candy Cane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/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=""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026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48" y="1210614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91" y="1210614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796" y="1210613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202" y="1210614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944" y="1210613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684799" y="2677965"/>
            <a:ext cx="16214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387564" y="269000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pic>
        <p:nvPicPr>
          <p:cNvPr id="1028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48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436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796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80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38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854920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107321" y="267712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5885794" y="267712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7662938" y="2671286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527708" y="5423239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330068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6070252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7817262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0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AC5FBAC-6032-4D3A-ABAE-C488388CA47B}"/>
              </a:ext>
            </a:extLst>
          </p:cNvPr>
          <p:cNvGraphicFramePr>
            <a:graphicFrameLocks noGrp="1"/>
          </p:cNvGraphicFramePr>
          <p:nvPr/>
        </p:nvGraphicFramePr>
        <p:xfrm>
          <a:off x="586962" y="671075"/>
          <a:ext cx="8732075" cy="5316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415">
                  <a:extLst>
                    <a:ext uri="{9D8B030D-6E8A-4147-A177-3AD203B41FA5}">
                      <a16:colId xmlns="" xmlns:a16="http://schemas.microsoft.com/office/drawing/2014/main" val="1160133428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381676182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940030854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2422621801"/>
                    </a:ext>
                  </a:extLst>
                </a:gridCol>
                <a:gridCol w="1746415">
                  <a:extLst>
                    <a:ext uri="{9D8B030D-6E8A-4147-A177-3AD203B41FA5}">
                      <a16:colId xmlns="" xmlns:a16="http://schemas.microsoft.com/office/drawing/2014/main" val="785832725"/>
                    </a:ext>
                  </a:extLst>
                </a:gridCol>
              </a:tblGrid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483867"/>
                  </a:ext>
                </a:extLst>
              </a:tr>
              <a:tr h="2658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5099430"/>
                  </a:ext>
                </a:extLst>
              </a:tr>
            </a:tbl>
          </a:graphicData>
        </a:graphic>
      </p:graphicFrame>
      <p:pic>
        <p:nvPicPr>
          <p:cNvPr id="1026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48" y="1210614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91" y="1210614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796" y="1210613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202" y="1210614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クリスマスケーキのイラスト「苺のケーキ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944" y="1210613"/>
            <a:ext cx="1540158" cy="124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684799" y="2677965"/>
            <a:ext cx="16214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387564" y="269000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pic>
        <p:nvPicPr>
          <p:cNvPr id="1028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48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436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796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80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黒いサンタクロース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38" y="3644720"/>
            <a:ext cx="1672107" cy="16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854920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107321" y="267712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5885794" y="2677123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7662938" y="2671286"/>
            <a:ext cx="1675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 smtClean="0">
                <a:solidFill>
                  <a:srgbClr val="000000"/>
                </a:solidFill>
                <a:effectLst/>
                <a:latin typeface="HandwritingWeCan Light" panose="020F0300000000000000" pitchFamily="34" charset="0"/>
              </a:rPr>
              <a:t>Christmas Cake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2527708" y="5423239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4330068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6070252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="" xmlns:a16="http://schemas.microsoft.com/office/drawing/2014/main" id="{4E7D9727-EB73-4830-BF57-357A210C62CE}"/>
              </a:ext>
            </a:extLst>
          </p:cNvPr>
          <p:cNvSpPr txBox="1"/>
          <p:nvPr/>
        </p:nvSpPr>
        <p:spPr>
          <a:xfrm>
            <a:off x="7817262" y="5401123"/>
            <a:ext cx="136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HandwritingWeCan Light" panose="020F0300000000000000" pitchFamily="34" charset="0"/>
              </a:rPr>
              <a:t>Black Santa</a:t>
            </a:r>
            <a:endParaRPr lang="en-US" altLang="ja-JP" b="1" dirty="0">
              <a:solidFill>
                <a:srgbClr val="000000"/>
              </a:solidFill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02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5449</TotalTime>
  <Words>159</Words>
  <Application>Microsoft Office PowerPoint</Application>
  <PresentationFormat>A4 210 x 297 mm</PresentationFormat>
  <Paragraphs>64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HandwritingWeCan Light</vt:lpstr>
      <vt:lpstr>游ゴシック</vt:lpstr>
      <vt:lpstr>游ゴシック Light</vt:lpstr>
      <vt:lpstr>Arial</vt:lpstr>
      <vt:lpstr>Calibri</vt:lpstr>
      <vt:lpstr>Calibri Light</vt:lpstr>
      <vt:lpstr>Office Theme</vt:lpstr>
      <vt:lpstr>Rules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ALT</cp:lastModifiedBy>
  <cp:revision>21</cp:revision>
  <cp:lastPrinted>2022-12-05T04:24:07Z</cp:lastPrinted>
  <dcterms:created xsi:type="dcterms:W3CDTF">2020-06-01T01:24:11Z</dcterms:created>
  <dcterms:modified xsi:type="dcterms:W3CDTF">2022-12-06T04:06:17Z</dcterms:modified>
</cp:coreProperties>
</file>