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0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2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41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1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1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3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94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62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5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2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3038-F83D-4033-AA74-C8F642FA9C26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00879-6EA8-4693-B446-35C59B44D2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70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Guess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Animal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4000" dirty="0"/>
              <a:t>I</a:t>
            </a:r>
            <a:r>
              <a:rPr lang="ja-JP" altLang="en-US" sz="4000" dirty="0"/>
              <a:t> </a:t>
            </a:r>
            <a:r>
              <a:rPr lang="en-US" altLang="ja-JP" sz="4000" dirty="0"/>
              <a:t>am small</a:t>
            </a:r>
            <a:r>
              <a:rPr lang="en-US" altLang="ja-JP" sz="4000" dirty="0" smtClean="0"/>
              <a:t>.</a:t>
            </a:r>
          </a:p>
          <a:p>
            <a:r>
              <a:rPr lang="en-US" altLang="ja-JP" sz="4000" dirty="0" smtClean="0"/>
              <a:t>I have long tail.</a:t>
            </a:r>
            <a:endParaRPr lang="en-US" altLang="ja-JP" sz="4000" dirty="0"/>
          </a:p>
          <a:p>
            <a:r>
              <a:rPr lang="en-US" altLang="ja-JP" sz="4000" dirty="0" smtClean="0"/>
              <a:t>I like cheese.</a:t>
            </a:r>
          </a:p>
          <a:p>
            <a:endParaRPr kumimoji="1" lang="ja-JP" altLang="en-US" dirty="0"/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66140" y="2348321"/>
            <a:ext cx="2881800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7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I have big ears.</a:t>
            </a:r>
          </a:p>
          <a:p>
            <a:r>
              <a:rPr lang="en-US" altLang="ja-JP" dirty="0" smtClean="0"/>
              <a:t>I have long nose.</a:t>
            </a:r>
          </a:p>
          <a:p>
            <a:r>
              <a:rPr lang="en-US" altLang="ja-JP" dirty="0" smtClean="0"/>
              <a:t>I am big.</a:t>
            </a:r>
          </a:p>
          <a:p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243423" y="2505075"/>
            <a:ext cx="3040741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I am small.</a:t>
            </a:r>
          </a:p>
          <a:p>
            <a:r>
              <a:rPr lang="en-US" altLang="ja-JP" dirty="0" smtClean="0"/>
              <a:t>I like carrots.</a:t>
            </a:r>
          </a:p>
          <a:p>
            <a:r>
              <a:rPr kumimoji="1" lang="en-US" altLang="ja-JP" dirty="0" smtClean="0"/>
              <a:t>I </a:t>
            </a:r>
            <a:r>
              <a:rPr lang="en-US" altLang="ja-JP" dirty="0" smtClean="0"/>
              <a:t>like to jump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32295" y="2505075"/>
            <a:ext cx="366299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7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I </a:t>
            </a:r>
            <a:r>
              <a:rPr kumimoji="1" lang="en-US" altLang="ja-JP" dirty="0" smtClean="0"/>
              <a:t>am small.</a:t>
            </a:r>
          </a:p>
          <a:p>
            <a:r>
              <a:rPr lang="en-US" altLang="ja-JP" dirty="0" smtClean="0"/>
              <a:t>I have 8 legs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 make my own home called “web”.</a:t>
            </a:r>
            <a:endParaRPr lang="en-US" altLang="ja-JP" dirty="0" smtClean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94925" y="2505075"/>
            <a:ext cx="353773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 smtClean="0"/>
              <a:t>I'm cute.</a:t>
            </a:r>
          </a:p>
          <a:p>
            <a:r>
              <a:rPr lang="en-US" altLang="ja-JP" dirty="0" smtClean="0"/>
              <a:t>I </a:t>
            </a:r>
            <a:r>
              <a:rPr lang="en-US" altLang="ja-JP" dirty="0" smtClean="0"/>
              <a:t>like bamboo.</a:t>
            </a:r>
          </a:p>
          <a:p>
            <a:r>
              <a:rPr lang="en-US" altLang="ja-JP" dirty="0" smtClean="0"/>
              <a:t>I am color black and white.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61603" y="2505075"/>
            <a:ext cx="4004382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5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 smtClean="0"/>
              <a:t>I live in the forest.</a:t>
            </a:r>
          </a:p>
          <a:p>
            <a:r>
              <a:rPr lang="en-US" altLang="ja-JP" dirty="0" smtClean="0"/>
              <a:t>I am long.</a:t>
            </a:r>
          </a:p>
          <a:p>
            <a:r>
              <a:rPr lang="en-US" altLang="ja-JP" dirty="0" smtClean="0"/>
              <a:t>I don’t have legs.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070128" y="2505075"/>
            <a:ext cx="3387332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b="1" dirty="0" smtClean="0">
                <a:latin typeface="Comic Sans MS" panose="030F0702030302020204" pitchFamily="66" charset="0"/>
              </a:rPr>
              <a:t>Who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are</a:t>
            </a:r>
            <a:r>
              <a:rPr kumimoji="1" lang="ja-JP" altLang="en-US" sz="5400" b="1" dirty="0" smtClean="0">
                <a:latin typeface="Comic Sans MS" panose="030F0702030302020204" pitchFamily="66" charset="0"/>
              </a:rPr>
              <a:t> </a:t>
            </a:r>
            <a:r>
              <a:rPr kumimoji="1" lang="en-US" altLang="ja-JP" sz="5400" b="1" dirty="0" smtClean="0">
                <a:latin typeface="Comic Sans MS" panose="030F0702030302020204" pitchFamily="66" charset="0"/>
              </a:rPr>
              <a:t>you?</a:t>
            </a:r>
            <a:endParaRPr kumimoji="1" lang="ja-JP" alt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dirty="0" smtClean="0"/>
              <a:t>I have long tail.</a:t>
            </a:r>
          </a:p>
          <a:p>
            <a:r>
              <a:rPr lang="en-US" altLang="ja-JP" dirty="0" smtClean="0"/>
              <a:t>I like to climb trees.</a:t>
            </a:r>
          </a:p>
          <a:p>
            <a:r>
              <a:rPr lang="en-US" altLang="ja-JP" dirty="0" smtClean="0"/>
              <a:t>I like bananas.</a:t>
            </a:r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79780" y="2505075"/>
            <a:ext cx="3568028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133</Words>
  <Application>Microsoft Office PowerPoint</Application>
  <PresentationFormat>ワイド画面</PresentationFormat>
  <Paragraphs>29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游ゴシック Light</vt:lpstr>
      <vt:lpstr>Arial</vt:lpstr>
      <vt:lpstr>Comic Sans MS</vt:lpstr>
      <vt:lpstr>Office テーマ</vt:lpstr>
      <vt:lpstr>Guess the Animal</vt:lpstr>
      <vt:lpstr>Who are you?</vt:lpstr>
      <vt:lpstr>Who are you?</vt:lpstr>
      <vt:lpstr>Who are you?</vt:lpstr>
      <vt:lpstr>Who are you?</vt:lpstr>
      <vt:lpstr>Who are you?</vt:lpstr>
      <vt:lpstr>Who are you?</vt:lpstr>
      <vt:lpstr>Who are you?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Animal</dc:title>
  <dc:creator>Windows ユーザー</dc:creator>
  <cp:lastModifiedBy>Windows ユーザー</cp:lastModifiedBy>
  <cp:revision>3</cp:revision>
  <dcterms:created xsi:type="dcterms:W3CDTF">2022-01-12T07:42:56Z</dcterms:created>
  <dcterms:modified xsi:type="dcterms:W3CDTF">2022-02-25T00:57:12Z</dcterms:modified>
</cp:coreProperties>
</file>