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3" r:id="rId2"/>
    <p:sldId id="271" r:id="rId3"/>
    <p:sldId id="274" r:id="rId4"/>
    <p:sldId id="275" r:id="rId5"/>
    <p:sldId id="276" r:id="rId6"/>
    <p:sldId id="27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D0FB"/>
    <a:srgbClr val="0084A5"/>
    <a:srgbClr val="3059A2"/>
    <a:srgbClr val="FF8FC7"/>
    <a:srgbClr val="D59C0E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47" autoAdjust="0"/>
    <p:restoredTop sz="92626" autoAdjust="0"/>
  </p:normalViewPr>
  <p:slideViewPr>
    <p:cSldViewPr snapToGrid="0" showGuides="1">
      <p:cViewPr varScale="1">
        <p:scale>
          <a:sx n="65" d="100"/>
          <a:sy n="65" d="100"/>
        </p:scale>
        <p:origin x="1218" y="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F498B-B2E1-4CFB-B623-70DEF9855D1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9B328-75EF-4903-B932-E7F60FD8E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459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10 Segments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B328-75EF-4903-B932-E7F60FD8E0D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483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USA,</a:t>
            </a:r>
            <a:r>
              <a:rPr lang="en-GB" baseline="0" dirty="0" smtClean="0"/>
              <a:t> Japan, China, France, India, Brazil, Korea, Canada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B328-75EF-4903-B932-E7F60FD8E0D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270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Germany, the UK, Australia, Spain, Russia,</a:t>
            </a:r>
            <a:r>
              <a:rPr lang="en-GB" baseline="0" dirty="0" smtClean="0"/>
              <a:t> Italy, Finland, Philippines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B328-75EF-4903-B932-E7F60FD8E0D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702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New Zealand, Poland, South Africa,</a:t>
            </a:r>
            <a:r>
              <a:rPr lang="en-GB" baseline="0" dirty="0" smtClean="0"/>
              <a:t> Kenya, Saudi Arabia, Egypt, Turkey, Indonesia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B328-75EF-4903-B932-E7F60FD8E0D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642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B328-75EF-4903-B932-E7F60FD8E0D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339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942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36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24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51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36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80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43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42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41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677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49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3757A-D7FC-45AC-8CA1-2EB472E1DDAF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919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2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11.jpe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jpe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gif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pinner BG">
            <a:extLst>
              <a:ext uri="{FF2B5EF4-FFF2-40B4-BE49-F238E27FC236}">
                <a16:creationId xmlns:a16="http://schemas.microsoft.com/office/drawing/2014/main" xmlns="" id="{E7247EFC-DA6F-4517-958E-60940FA8DC84}"/>
              </a:ext>
            </a:extLst>
          </p:cNvPr>
          <p:cNvSpPr/>
          <p:nvPr/>
        </p:nvSpPr>
        <p:spPr>
          <a:xfrm>
            <a:off x="6287745" y="861867"/>
            <a:ext cx="5440252" cy="5323474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Anchor">
            <a:extLst>
              <a:ext uri="{FF2B5EF4-FFF2-40B4-BE49-F238E27FC236}">
                <a16:creationId xmlns:a16="http://schemas.microsoft.com/office/drawing/2014/main" xmlns="" id="{B316AF16-047B-4F82-AB9C-1224E1DDA737}"/>
              </a:ext>
            </a:extLst>
          </p:cNvPr>
          <p:cNvSpPr/>
          <p:nvPr/>
        </p:nvSpPr>
        <p:spPr>
          <a:xfrm>
            <a:off x="8196502" y="2836981"/>
            <a:ext cx="1511182" cy="1478742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7" name="Spinning Wheel 10">
            <a:extLst>
              <a:ext uri="{FF2B5EF4-FFF2-40B4-BE49-F238E27FC236}">
                <a16:creationId xmlns:a16="http://schemas.microsoft.com/office/drawing/2014/main" xmlns="" id="{B5123D5A-8489-4948-BDCA-C21BF48EED80}"/>
              </a:ext>
            </a:extLst>
          </p:cNvPr>
          <p:cNvGrpSpPr/>
          <p:nvPr/>
        </p:nvGrpSpPr>
        <p:grpSpPr>
          <a:xfrm>
            <a:off x="6165273" y="877498"/>
            <a:ext cx="5664485" cy="5301629"/>
            <a:chOff x="2706784" y="206704"/>
            <a:chExt cx="6747087" cy="6453410"/>
          </a:xfrm>
        </p:grpSpPr>
        <p:sp>
          <p:nvSpPr>
            <p:cNvPr id="88" name="Segment 10">
              <a:extLst>
                <a:ext uri="{FF2B5EF4-FFF2-40B4-BE49-F238E27FC236}">
                  <a16:creationId xmlns:a16="http://schemas.microsoft.com/office/drawing/2014/main" xmlns="" id="{52C205B5-9663-4A8A-9F48-476FB5F6653A}"/>
                </a:ext>
              </a:extLst>
            </p:cNvPr>
            <p:cNvSpPr/>
            <p:nvPr/>
          </p:nvSpPr>
          <p:spPr>
            <a:xfrm rot="19440000">
              <a:off x="4804678" y="206704"/>
              <a:ext cx="1812504" cy="2358292"/>
            </a:xfrm>
            <a:custGeom>
              <a:avLst/>
              <a:gdLst>
                <a:gd name="connsiteX0" fmla="*/ 1812504 w 1812504"/>
                <a:gd name="connsiteY0" fmla="*/ 580792 h 2358292"/>
                <a:gd name="connsiteX1" fmla="*/ 521075 w 1812504"/>
                <a:gd name="connsiteY1" fmla="*/ 2358292 h 2358292"/>
                <a:gd name="connsiteX2" fmla="*/ 450092 w 1812504"/>
                <a:gd name="connsiteY2" fmla="*/ 2312002 h 2358292"/>
                <a:gd name="connsiteX3" fmla="*/ 47112 w 1812504"/>
                <a:gd name="connsiteY3" fmla="*/ 2195890 h 2358292"/>
                <a:gd name="connsiteX4" fmla="*/ 0 w 1812504"/>
                <a:gd name="connsiteY4" fmla="*/ 2198792 h 2358292"/>
                <a:gd name="connsiteX5" fmla="*/ 0 w 1812504"/>
                <a:gd name="connsiteY5" fmla="*/ 1709 h 2358292"/>
                <a:gd name="connsiteX6" fmla="*/ 124166 w 1812504"/>
                <a:gd name="connsiteY6" fmla="*/ 0 h 2358292"/>
                <a:gd name="connsiteX7" fmla="*/ 1685735 w 1812504"/>
                <a:gd name="connsiteY7" fmla="*/ 493500 h 2358292"/>
                <a:gd name="connsiteX8" fmla="*/ 1812504 w 1812504"/>
                <a:gd name="connsiteY8" fmla="*/ 580792 h 235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12504" h="2358292">
                  <a:moveTo>
                    <a:pt x="1812504" y="580792"/>
                  </a:moveTo>
                  <a:lnTo>
                    <a:pt x="521075" y="2358292"/>
                  </a:lnTo>
                  <a:lnTo>
                    <a:pt x="450092" y="2312002"/>
                  </a:lnTo>
                  <a:cubicBezTo>
                    <a:pt x="324082" y="2238659"/>
                    <a:pt x="185548" y="2200621"/>
                    <a:pt x="47112" y="2195890"/>
                  </a:cubicBezTo>
                  <a:lnTo>
                    <a:pt x="0" y="2198792"/>
                  </a:lnTo>
                  <a:lnTo>
                    <a:pt x="0" y="1709"/>
                  </a:lnTo>
                  <a:lnTo>
                    <a:pt x="124166" y="0"/>
                  </a:lnTo>
                  <a:cubicBezTo>
                    <a:pt x="664122" y="18455"/>
                    <a:pt x="1204503" y="179810"/>
                    <a:pt x="1685735" y="493500"/>
                  </a:cubicBezTo>
                  <a:lnTo>
                    <a:pt x="1812504" y="580792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Segment 9">
              <a:extLst>
                <a:ext uri="{FF2B5EF4-FFF2-40B4-BE49-F238E27FC236}">
                  <a16:creationId xmlns:a16="http://schemas.microsoft.com/office/drawing/2014/main" xmlns="" id="{662F17CF-2B18-4001-A42B-E2652281E0B8}"/>
                </a:ext>
              </a:extLst>
            </p:cNvPr>
            <p:cNvSpPr/>
            <p:nvPr/>
          </p:nvSpPr>
          <p:spPr>
            <a:xfrm rot="19440000">
              <a:off x="3370936" y="1264404"/>
              <a:ext cx="1773615" cy="2355935"/>
            </a:xfrm>
            <a:custGeom>
              <a:avLst/>
              <a:gdLst>
                <a:gd name="connsiteX0" fmla="*/ 1773615 w 1773615"/>
                <a:gd name="connsiteY0" fmla="*/ 0 h 2355935"/>
                <a:gd name="connsiteX1" fmla="*/ 1773615 w 1773615"/>
                <a:gd name="connsiteY1" fmla="*/ 2197255 h 2355935"/>
                <a:gd name="connsiteX2" fmla="*/ 1659062 w 1773615"/>
                <a:gd name="connsiteY2" fmla="*/ 2204311 h 2355935"/>
                <a:gd name="connsiteX3" fmla="*/ 1348204 w 1773615"/>
                <a:gd name="connsiteY3" fmla="*/ 2317525 h 2355935"/>
                <a:gd name="connsiteX4" fmla="*/ 1291038 w 1773615"/>
                <a:gd name="connsiteY4" fmla="*/ 2355935 h 2355935"/>
                <a:gd name="connsiteX5" fmla="*/ 0 w 1773615"/>
                <a:gd name="connsiteY5" fmla="*/ 578973 h 2355935"/>
                <a:gd name="connsiteX6" fmla="*/ 213119 w 1773615"/>
                <a:gd name="connsiteY6" fmla="*/ 435778 h 2355935"/>
                <a:gd name="connsiteX7" fmla="*/ 1607260 w 1773615"/>
                <a:gd name="connsiteY7" fmla="*/ 2289 h 2355935"/>
                <a:gd name="connsiteX8" fmla="*/ 1773615 w 1773615"/>
                <a:gd name="connsiteY8" fmla="*/ 0 h 235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3615" h="2355935">
                  <a:moveTo>
                    <a:pt x="1773615" y="0"/>
                  </a:moveTo>
                  <a:lnTo>
                    <a:pt x="1773615" y="2197255"/>
                  </a:lnTo>
                  <a:lnTo>
                    <a:pt x="1659062" y="2204311"/>
                  </a:lnTo>
                  <a:cubicBezTo>
                    <a:pt x="1549993" y="2221586"/>
                    <a:pt x="1444220" y="2259665"/>
                    <a:pt x="1348204" y="2317525"/>
                  </a:cubicBezTo>
                  <a:lnTo>
                    <a:pt x="1291038" y="2355935"/>
                  </a:lnTo>
                  <a:lnTo>
                    <a:pt x="0" y="578973"/>
                  </a:lnTo>
                  <a:lnTo>
                    <a:pt x="213119" y="435778"/>
                  </a:lnTo>
                  <a:cubicBezTo>
                    <a:pt x="638689" y="179327"/>
                    <a:pt x="1118323" y="32468"/>
                    <a:pt x="1607260" y="2289"/>
                  </a:cubicBezTo>
                  <a:lnTo>
                    <a:pt x="1773615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Segment 8">
              <a:extLst>
                <a:ext uri="{FF2B5EF4-FFF2-40B4-BE49-F238E27FC236}">
                  <a16:creationId xmlns:a16="http://schemas.microsoft.com/office/drawing/2014/main" xmlns="" id="{5D6D526B-E0DF-4330-8327-B79502762656}"/>
                </a:ext>
              </a:extLst>
            </p:cNvPr>
            <p:cNvSpPr/>
            <p:nvPr/>
          </p:nvSpPr>
          <p:spPr>
            <a:xfrm rot="19440000">
              <a:off x="2706784" y="2218952"/>
              <a:ext cx="2403822" cy="2210353"/>
            </a:xfrm>
            <a:custGeom>
              <a:avLst/>
              <a:gdLst>
                <a:gd name="connsiteX0" fmla="*/ 1112784 w 2403822"/>
                <a:gd name="connsiteY0" fmla="*/ 0 h 2210353"/>
                <a:gd name="connsiteX1" fmla="*/ 2403822 w 2403822"/>
                <a:gd name="connsiteY1" fmla="*/ 1776962 h 2210353"/>
                <a:gd name="connsiteX2" fmla="*/ 2393897 w 2403822"/>
                <a:gd name="connsiteY2" fmla="*/ 1783630 h 2210353"/>
                <a:gd name="connsiteX3" fmla="*/ 2211669 w 2403822"/>
                <a:gd name="connsiteY3" fmla="*/ 1968438 h 2210353"/>
                <a:gd name="connsiteX4" fmla="*/ 2092218 w 2403822"/>
                <a:gd name="connsiteY4" fmla="*/ 2198856 h 2210353"/>
                <a:gd name="connsiteX5" fmla="*/ 2088943 w 2403822"/>
                <a:gd name="connsiteY5" fmla="*/ 2210353 h 2210353"/>
                <a:gd name="connsiteX6" fmla="*/ 0 w 2403822"/>
                <a:gd name="connsiteY6" fmla="*/ 1531615 h 2210353"/>
                <a:gd name="connsiteX7" fmla="*/ 10686 w 2403822"/>
                <a:gd name="connsiteY7" fmla="*/ 1494091 h 2210353"/>
                <a:gd name="connsiteX8" fmla="*/ 434244 w 2403822"/>
                <a:gd name="connsiteY8" fmla="*/ 677063 h 2210353"/>
                <a:gd name="connsiteX9" fmla="*/ 1080397 w 2403822"/>
                <a:gd name="connsiteY9" fmla="*/ 21761 h 2210353"/>
                <a:gd name="connsiteX10" fmla="*/ 1112784 w 2403822"/>
                <a:gd name="connsiteY10" fmla="*/ 0 h 221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822" h="2210353">
                  <a:moveTo>
                    <a:pt x="1112784" y="0"/>
                  </a:moveTo>
                  <a:lnTo>
                    <a:pt x="2403822" y="1776962"/>
                  </a:lnTo>
                  <a:lnTo>
                    <a:pt x="2393897" y="1783630"/>
                  </a:lnTo>
                  <a:cubicBezTo>
                    <a:pt x="2325848" y="1834394"/>
                    <a:pt x="2264196" y="1896141"/>
                    <a:pt x="2211669" y="1968438"/>
                  </a:cubicBezTo>
                  <a:cubicBezTo>
                    <a:pt x="2159142" y="2040736"/>
                    <a:pt x="2119469" y="2118451"/>
                    <a:pt x="2092218" y="2198856"/>
                  </a:cubicBezTo>
                  <a:lnTo>
                    <a:pt x="2088943" y="2210353"/>
                  </a:lnTo>
                  <a:lnTo>
                    <a:pt x="0" y="1531615"/>
                  </a:lnTo>
                  <a:lnTo>
                    <a:pt x="10686" y="1494091"/>
                  </a:lnTo>
                  <a:cubicBezTo>
                    <a:pt x="107315" y="1208984"/>
                    <a:pt x="247990" y="933419"/>
                    <a:pt x="434244" y="677063"/>
                  </a:cubicBezTo>
                  <a:cubicBezTo>
                    <a:pt x="620497" y="420707"/>
                    <a:pt x="839104" y="201763"/>
                    <a:pt x="1080397" y="21761"/>
                  </a:cubicBezTo>
                  <a:lnTo>
                    <a:pt x="1112784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Segment 7">
              <a:extLst>
                <a:ext uri="{FF2B5EF4-FFF2-40B4-BE49-F238E27FC236}">
                  <a16:creationId xmlns:a16="http://schemas.microsoft.com/office/drawing/2014/main" xmlns="" id="{BEB2DC4A-3F5B-4091-B904-52FC02DAB6F8}"/>
                </a:ext>
              </a:extLst>
            </p:cNvPr>
            <p:cNvSpPr/>
            <p:nvPr/>
          </p:nvSpPr>
          <p:spPr>
            <a:xfrm rot="19440000">
              <a:off x="3407879" y="3627616"/>
              <a:ext cx="2242173" cy="1887182"/>
            </a:xfrm>
            <a:custGeom>
              <a:avLst/>
              <a:gdLst>
                <a:gd name="connsiteX0" fmla="*/ 2238338 w 2242173"/>
                <a:gd name="connsiteY0" fmla="*/ 678739 h 1887182"/>
                <a:gd name="connsiteX1" fmla="*/ 2219472 w 2242173"/>
                <a:gd name="connsiteY1" fmla="*/ 744979 h 1887182"/>
                <a:gd name="connsiteX2" fmla="*/ 2207860 w 2242173"/>
                <a:gd name="connsiteY2" fmla="*/ 1075607 h 1887182"/>
                <a:gd name="connsiteX3" fmla="*/ 2242173 w 2242173"/>
                <a:gd name="connsiteY3" fmla="*/ 1208525 h 1887182"/>
                <a:gd name="connsiteX4" fmla="*/ 153482 w 2242173"/>
                <a:gd name="connsiteY4" fmla="*/ 1887182 h 1887182"/>
                <a:gd name="connsiteX5" fmla="*/ 97605 w 2242173"/>
                <a:gd name="connsiteY5" fmla="*/ 1706803 h 1887182"/>
                <a:gd name="connsiteX6" fmla="*/ 79064 w 2242173"/>
                <a:gd name="connsiteY6" fmla="*/ 246941 h 1887182"/>
                <a:gd name="connsiteX7" fmla="*/ 149394 w 2242173"/>
                <a:gd name="connsiteY7" fmla="*/ 0 h 1887182"/>
                <a:gd name="connsiteX8" fmla="*/ 2238338 w 2242173"/>
                <a:gd name="connsiteY8" fmla="*/ 678739 h 188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2173" h="1887182">
                  <a:moveTo>
                    <a:pt x="2238338" y="678739"/>
                  </a:moveTo>
                  <a:lnTo>
                    <a:pt x="2219472" y="744979"/>
                  </a:lnTo>
                  <a:cubicBezTo>
                    <a:pt x="2194115" y="854175"/>
                    <a:pt x="2190586" y="966538"/>
                    <a:pt x="2207860" y="1075607"/>
                  </a:cubicBezTo>
                  <a:lnTo>
                    <a:pt x="2242173" y="1208525"/>
                  </a:lnTo>
                  <a:lnTo>
                    <a:pt x="153482" y="1887182"/>
                  </a:lnTo>
                  <a:lnTo>
                    <a:pt x="97605" y="1706803"/>
                  </a:lnTo>
                  <a:cubicBezTo>
                    <a:pt x="-24783" y="1232470"/>
                    <a:pt x="-33327" y="730929"/>
                    <a:pt x="79064" y="246941"/>
                  </a:cubicBezTo>
                  <a:lnTo>
                    <a:pt x="149394" y="0"/>
                  </a:lnTo>
                  <a:lnTo>
                    <a:pt x="2238338" y="678739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Segment 6">
              <a:extLst>
                <a:ext uri="{FF2B5EF4-FFF2-40B4-BE49-F238E27FC236}">
                  <a16:creationId xmlns:a16="http://schemas.microsoft.com/office/drawing/2014/main" xmlns="" id="{AC54C0A2-DBFA-4667-9249-4E33F504F432}"/>
                </a:ext>
              </a:extLst>
            </p:cNvPr>
            <p:cNvSpPr/>
            <p:nvPr/>
          </p:nvSpPr>
          <p:spPr>
            <a:xfrm rot="19440000">
              <a:off x="4322620" y="4443711"/>
              <a:ext cx="2391407" cy="2198706"/>
            </a:xfrm>
            <a:custGeom>
              <a:avLst/>
              <a:gdLst>
                <a:gd name="connsiteX0" fmla="*/ 2088528 w 2391407"/>
                <a:gd name="connsiteY0" fmla="*/ 0 h 2198706"/>
                <a:gd name="connsiteX1" fmla="*/ 2094701 w 2391407"/>
                <a:gd name="connsiteY1" fmla="*/ 23912 h 2198706"/>
                <a:gd name="connsiteX2" fmla="*/ 2329657 w 2391407"/>
                <a:gd name="connsiteY2" fmla="*/ 371288 h 2198706"/>
                <a:gd name="connsiteX3" fmla="*/ 2391407 w 2391407"/>
                <a:gd name="connsiteY3" fmla="*/ 421097 h 2198706"/>
                <a:gd name="connsiteX4" fmla="*/ 1099898 w 2391407"/>
                <a:gd name="connsiteY4" fmla="*/ 2198706 h 2198706"/>
                <a:gd name="connsiteX5" fmla="*/ 981994 w 2391407"/>
                <a:gd name="connsiteY5" fmla="*/ 2108403 h 2198706"/>
                <a:gd name="connsiteX6" fmla="*/ 30096 w 2391407"/>
                <a:gd name="connsiteY6" fmla="*/ 775762 h 2198706"/>
                <a:gd name="connsiteX7" fmla="*/ 0 w 2391407"/>
                <a:gd name="connsiteY7" fmla="*/ 678604 h 2198706"/>
                <a:gd name="connsiteX8" fmla="*/ 2088528 w 2391407"/>
                <a:gd name="connsiteY8" fmla="*/ 0 h 219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91407" h="2198706">
                  <a:moveTo>
                    <a:pt x="2088528" y="0"/>
                  </a:moveTo>
                  <a:lnTo>
                    <a:pt x="2094701" y="23912"/>
                  </a:lnTo>
                  <a:cubicBezTo>
                    <a:pt x="2141979" y="154110"/>
                    <a:pt x="2220965" y="274109"/>
                    <a:pt x="2329657" y="371288"/>
                  </a:cubicBezTo>
                  <a:lnTo>
                    <a:pt x="2391407" y="421097"/>
                  </a:lnTo>
                  <a:lnTo>
                    <a:pt x="1099898" y="2198706"/>
                  </a:lnTo>
                  <a:lnTo>
                    <a:pt x="981994" y="2108403"/>
                  </a:lnTo>
                  <a:cubicBezTo>
                    <a:pt x="534948" y="1747659"/>
                    <a:pt x="214504" y="1283587"/>
                    <a:pt x="30096" y="775762"/>
                  </a:cubicBezTo>
                  <a:lnTo>
                    <a:pt x="0" y="678604"/>
                  </a:lnTo>
                  <a:lnTo>
                    <a:pt x="2088528" y="0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Segment 5">
              <a:extLst>
                <a:ext uri="{FF2B5EF4-FFF2-40B4-BE49-F238E27FC236}">
                  <a16:creationId xmlns:a16="http://schemas.microsoft.com/office/drawing/2014/main" xmlns="" id="{5E98BE26-8444-4529-806D-372E3848F1A5}"/>
                </a:ext>
              </a:extLst>
            </p:cNvPr>
            <p:cNvSpPr/>
            <p:nvPr/>
          </p:nvSpPr>
          <p:spPr>
            <a:xfrm rot="19440000">
              <a:off x="5568685" y="4296458"/>
              <a:ext cx="1798755" cy="2363656"/>
            </a:xfrm>
            <a:custGeom>
              <a:avLst/>
              <a:gdLst>
                <a:gd name="connsiteX0" fmla="*/ 1798755 w 1798755"/>
                <a:gd name="connsiteY0" fmla="*/ 166158 h 2363656"/>
                <a:gd name="connsiteX1" fmla="*/ 1798755 w 1798755"/>
                <a:gd name="connsiteY1" fmla="*/ 2362236 h 2363656"/>
                <a:gd name="connsiteX2" fmla="*/ 1695593 w 1798755"/>
                <a:gd name="connsiteY2" fmla="*/ 2363656 h 2363656"/>
                <a:gd name="connsiteX3" fmla="*/ 4290 w 1798755"/>
                <a:gd name="connsiteY3" fmla="*/ 1780821 h 2363656"/>
                <a:gd name="connsiteX4" fmla="*/ 0 w 1798755"/>
                <a:gd name="connsiteY4" fmla="*/ 1777536 h 2363656"/>
                <a:gd name="connsiteX5" fmla="*/ 1291456 w 1798755"/>
                <a:gd name="connsiteY5" fmla="*/ 0 h 2363656"/>
                <a:gd name="connsiteX6" fmla="*/ 1295665 w 1798755"/>
                <a:gd name="connsiteY6" fmla="*/ 3395 h 2363656"/>
                <a:gd name="connsiteX7" fmla="*/ 1772647 w 1798755"/>
                <a:gd name="connsiteY7" fmla="*/ 167766 h 2363656"/>
                <a:gd name="connsiteX8" fmla="*/ 1798755 w 1798755"/>
                <a:gd name="connsiteY8" fmla="*/ 166158 h 2363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8755" h="2363656">
                  <a:moveTo>
                    <a:pt x="1798755" y="166158"/>
                  </a:moveTo>
                  <a:lnTo>
                    <a:pt x="1798755" y="2362236"/>
                  </a:lnTo>
                  <a:lnTo>
                    <a:pt x="1695593" y="2363656"/>
                  </a:lnTo>
                  <a:cubicBezTo>
                    <a:pt x="1106551" y="2343523"/>
                    <a:pt x="517001" y="2153328"/>
                    <a:pt x="4290" y="1780821"/>
                  </a:cubicBezTo>
                  <a:lnTo>
                    <a:pt x="0" y="1777536"/>
                  </a:lnTo>
                  <a:lnTo>
                    <a:pt x="1291456" y="0"/>
                  </a:lnTo>
                  <a:lnTo>
                    <a:pt x="1295665" y="3395"/>
                  </a:lnTo>
                  <a:cubicBezTo>
                    <a:pt x="1440260" y="108449"/>
                    <a:pt x="1606525" y="162088"/>
                    <a:pt x="1772647" y="167766"/>
                  </a:cubicBezTo>
                  <a:lnTo>
                    <a:pt x="1798755" y="166158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Segment 4">
              <a:extLst>
                <a:ext uri="{FF2B5EF4-FFF2-40B4-BE49-F238E27FC236}">
                  <a16:creationId xmlns:a16="http://schemas.microsoft.com/office/drawing/2014/main" xmlns="" id="{9FA3CF94-921C-4079-9CB9-D72FA0E78604}"/>
                </a:ext>
              </a:extLst>
            </p:cNvPr>
            <p:cNvSpPr/>
            <p:nvPr/>
          </p:nvSpPr>
          <p:spPr>
            <a:xfrm rot="19440000">
              <a:off x="7001244" y="3225334"/>
              <a:ext cx="1795084" cy="2356536"/>
            </a:xfrm>
            <a:custGeom>
              <a:avLst/>
              <a:gdLst>
                <a:gd name="connsiteX0" fmla="*/ 504046 w 1795084"/>
                <a:gd name="connsiteY0" fmla="*/ 0 h 2356536"/>
                <a:gd name="connsiteX1" fmla="*/ 1795084 w 1795084"/>
                <a:gd name="connsiteY1" fmla="*/ 1776961 h 2356536"/>
                <a:gd name="connsiteX2" fmla="*/ 1581500 w 1795084"/>
                <a:gd name="connsiteY2" fmla="*/ 1920469 h 2356536"/>
                <a:gd name="connsiteX3" fmla="*/ 187359 w 1795084"/>
                <a:gd name="connsiteY3" fmla="*/ 2353957 h 2356536"/>
                <a:gd name="connsiteX4" fmla="*/ 0 w 1795084"/>
                <a:gd name="connsiteY4" fmla="*/ 2356536 h 2356536"/>
                <a:gd name="connsiteX5" fmla="*/ 0 w 1795084"/>
                <a:gd name="connsiteY5" fmla="*/ 160286 h 2356536"/>
                <a:gd name="connsiteX6" fmla="*/ 135558 w 1795084"/>
                <a:gd name="connsiteY6" fmla="*/ 151936 h 2356536"/>
                <a:gd name="connsiteX7" fmla="*/ 446415 w 1795084"/>
                <a:gd name="connsiteY7" fmla="*/ 38722 h 2356536"/>
                <a:gd name="connsiteX8" fmla="*/ 504046 w 1795084"/>
                <a:gd name="connsiteY8" fmla="*/ 0 h 235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5084" h="2356536">
                  <a:moveTo>
                    <a:pt x="504046" y="0"/>
                  </a:moveTo>
                  <a:lnTo>
                    <a:pt x="1795084" y="1776961"/>
                  </a:lnTo>
                  <a:lnTo>
                    <a:pt x="1581500" y="1920469"/>
                  </a:lnTo>
                  <a:cubicBezTo>
                    <a:pt x="1155930" y="2176919"/>
                    <a:pt x="676296" y="2323778"/>
                    <a:pt x="187359" y="2353957"/>
                  </a:cubicBezTo>
                  <a:lnTo>
                    <a:pt x="0" y="2356536"/>
                  </a:lnTo>
                  <a:lnTo>
                    <a:pt x="0" y="160286"/>
                  </a:lnTo>
                  <a:lnTo>
                    <a:pt x="135558" y="151936"/>
                  </a:lnTo>
                  <a:cubicBezTo>
                    <a:pt x="244626" y="134660"/>
                    <a:pt x="350400" y="96582"/>
                    <a:pt x="446415" y="38722"/>
                  </a:cubicBezTo>
                  <a:lnTo>
                    <a:pt x="504046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Segment 3">
              <a:extLst>
                <a:ext uri="{FF2B5EF4-FFF2-40B4-BE49-F238E27FC236}">
                  <a16:creationId xmlns:a16="http://schemas.microsoft.com/office/drawing/2014/main" xmlns="" id="{2B42EAB0-7EBB-47DF-9A7B-1AC125C1A2E3}"/>
                </a:ext>
              </a:extLst>
            </p:cNvPr>
            <p:cNvSpPr/>
            <p:nvPr/>
          </p:nvSpPr>
          <p:spPr>
            <a:xfrm rot="19440000">
              <a:off x="7050666" y="2411061"/>
              <a:ext cx="2403205" cy="2209508"/>
            </a:xfrm>
            <a:custGeom>
              <a:avLst/>
              <a:gdLst>
                <a:gd name="connsiteX0" fmla="*/ 2403206 w 2403206"/>
                <a:gd name="connsiteY0" fmla="*/ 678740 h 2209508"/>
                <a:gd name="connsiteX1" fmla="*/ 2392671 w 2403206"/>
                <a:gd name="connsiteY1" fmla="*/ 715729 h 2209508"/>
                <a:gd name="connsiteX2" fmla="*/ 1969114 w 2403206"/>
                <a:gd name="connsiteY2" fmla="*/ 1532757 h 2209508"/>
                <a:gd name="connsiteX3" fmla="*/ 1322960 w 2403206"/>
                <a:gd name="connsiteY3" fmla="*/ 2188059 h 2209508"/>
                <a:gd name="connsiteX4" fmla="*/ 1291039 w 2403206"/>
                <a:gd name="connsiteY4" fmla="*/ 2209508 h 2209508"/>
                <a:gd name="connsiteX5" fmla="*/ 0 w 2403206"/>
                <a:gd name="connsiteY5" fmla="*/ 432546 h 2209508"/>
                <a:gd name="connsiteX6" fmla="*/ 9460 w 2403206"/>
                <a:gd name="connsiteY6" fmla="*/ 426190 h 2209508"/>
                <a:gd name="connsiteX7" fmla="*/ 191688 w 2403206"/>
                <a:gd name="connsiteY7" fmla="*/ 241381 h 2209508"/>
                <a:gd name="connsiteX8" fmla="*/ 311139 w 2403206"/>
                <a:gd name="connsiteY8" fmla="*/ 10963 h 2209508"/>
                <a:gd name="connsiteX9" fmla="*/ 314262 w 2403206"/>
                <a:gd name="connsiteY9" fmla="*/ 0 h 2209508"/>
                <a:gd name="connsiteX10" fmla="*/ 2403206 w 2403206"/>
                <a:gd name="connsiteY10" fmla="*/ 678740 h 2209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206" h="2209508">
                  <a:moveTo>
                    <a:pt x="2403206" y="678740"/>
                  </a:moveTo>
                  <a:lnTo>
                    <a:pt x="2392671" y="715729"/>
                  </a:lnTo>
                  <a:cubicBezTo>
                    <a:pt x="2296043" y="1000836"/>
                    <a:pt x="2155367" y="1276401"/>
                    <a:pt x="1969114" y="1532757"/>
                  </a:cubicBezTo>
                  <a:cubicBezTo>
                    <a:pt x="1782860" y="1789113"/>
                    <a:pt x="1564253" y="2008058"/>
                    <a:pt x="1322960" y="2188059"/>
                  </a:cubicBezTo>
                  <a:lnTo>
                    <a:pt x="1291039" y="2209508"/>
                  </a:lnTo>
                  <a:lnTo>
                    <a:pt x="0" y="432546"/>
                  </a:lnTo>
                  <a:lnTo>
                    <a:pt x="9460" y="426190"/>
                  </a:lnTo>
                  <a:cubicBezTo>
                    <a:pt x="77509" y="375425"/>
                    <a:pt x="139161" y="313679"/>
                    <a:pt x="191688" y="241381"/>
                  </a:cubicBezTo>
                  <a:cubicBezTo>
                    <a:pt x="244215" y="169084"/>
                    <a:pt x="283888" y="91369"/>
                    <a:pt x="311139" y="10963"/>
                  </a:cubicBezTo>
                  <a:lnTo>
                    <a:pt x="314262" y="0"/>
                  </a:lnTo>
                  <a:lnTo>
                    <a:pt x="2403206" y="67874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Segment 2">
              <a:extLst>
                <a:ext uri="{FF2B5EF4-FFF2-40B4-BE49-F238E27FC236}">
                  <a16:creationId xmlns:a16="http://schemas.microsoft.com/office/drawing/2014/main" xmlns="" id="{9D908D8C-CF90-42F6-A032-9EA5CED11314}"/>
                </a:ext>
              </a:extLst>
            </p:cNvPr>
            <p:cNvSpPr/>
            <p:nvPr/>
          </p:nvSpPr>
          <p:spPr>
            <a:xfrm rot="19440000">
              <a:off x="6515690" y="1326251"/>
              <a:ext cx="2241807" cy="1886322"/>
            </a:xfrm>
            <a:custGeom>
              <a:avLst/>
              <a:gdLst>
                <a:gd name="connsiteX0" fmla="*/ 2088758 w 2241807"/>
                <a:gd name="connsiteY0" fmla="*/ 0 h 1886322"/>
                <a:gd name="connsiteX1" fmla="*/ 2144202 w 2241807"/>
                <a:gd name="connsiteY1" fmla="*/ 178985 h 1886322"/>
                <a:gd name="connsiteX2" fmla="*/ 2162743 w 2241807"/>
                <a:gd name="connsiteY2" fmla="*/ 1638847 h 1886322"/>
                <a:gd name="connsiteX3" fmla="*/ 2092262 w 2241807"/>
                <a:gd name="connsiteY3" fmla="*/ 1886322 h 1886322"/>
                <a:gd name="connsiteX4" fmla="*/ 3318 w 2241807"/>
                <a:gd name="connsiteY4" fmla="*/ 1207583 h 1886322"/>
                <a:gd name="connsiteX5" fmla="*/ 22335 w 2241807"/>
                <a:gd name="connsiteY5" fmla="*/ 1140809 h 1886322"/>
                <a:gd name="connsiteX6" fmla="*/ 33947 w 2241807"/>
                <a:gd name="connsiteY6" fmla="*/ 810181 h 1886322"/>
                <a:gd name="connsiteX7" fmla="*/ 0 w 2241807"/>
                <a:gd name="connsiteY7" fmla="*/ 678679 h 1886322"/>
                <a:gd name="connsiteX8" fmla="*/ 2088758 w 2241807"/>
                <a:gd name="connsiteY8" fmla="*/ 0 h 188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1807" h="1886322">
                  <a:moveTo>
                    <a:pt x="2088758" y="0"/>
                  </a:moveTo>
                  <a:lnTo>
                    <a:pt x="2144202" y="178985"/>
                  </a:lnTo>
                  <a:cubicBezTo>
                    <a:pt x="2266590" y="653317"/>
                    <a:pt x="2275134" y="1154858"/>
                    <a:pt x="2162743" y="1638847"/>
                  </a:cubicBezTo>
                  <a:lnTo>
                    <a:pt x="2092262" y="1886322"/>
                  </a:lnTo>
                  <a:lnTo>
                    <a:pt x="3318" y="1207583"/>
                  </a:lnTo>
                  <a:lnTo>
                    <a:pt x="22335" y="1140809"/>
                  </a:lnTo>
                  <a:cubicBezTo>
                    <a:pt x="47692" y="1031613"/>
                    <a:pt x="51221" y="919249"/>
                    <a:pt x="33947" y="810181"/>
                  </a:cubicBezTo>
                  <a:lnTo>
                    <a:pt x="0" y="678679"/>
                  </a:lnTo>
                  <a:lnTo>
                    <a:pt x="2088758" y="0"/>
                  </a:lnTo>
                  <a:close/>
                </a:path>
              </a:pathLst>
            </a:custGeom>
            <a:solidFill>
              <a:srgbClr val="FF3399"/>
            </a:solid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Segment 1">
              <a:extLst>
                <a:ext uri="{FF2B5EF4-FFF2-40B4-BE49-F238E27FC236}">
                  <a16:creationId xmlns:a16="http://schemas.microsoft.com/office/drawing/2014/main" xmlns="" id="{C204C949-8ED3-4221-A775-AD47FA458F03}"/>
                </a:ext>
              </a:extLst>
            </p:cNvPr>
            <p:cNvSpPr/>
            <p:nvPr/>
          </p:nvSpPr>
          <p:spPr>
            <a:xfrm rot="19440000">
              <a:off x="5483972" y="212430"/>
              <a:ext cx="2398855" cy="2205598"/>
            </a:xfrm>
            <a:custGeom>
              <a:avLst/>
              <a:gdLst>
                <a:gd name="connsiteX0" fmla="*/ 1291375 w 2398855"/>
                <a:gd name="connsiteY0" fmla="*/ 0 h 2205598"/>
                <a:gd name="connsiteX1" fmla="*/ 2368326 w 2398855"/>
                <a:gd name="connsiteY1" fmla="*/ 1428419 h 2205598"/>
                <a:gd name="connsiteX2" fmla="*/ 2398855 w 2398855"/>
                <a:gd name="connsiteY2" fmla="*/ 1526972 h 2205598"/>
                <a:gd name="connsiteX3" fmla="*/ 310260 w 2398855"/>
                <a:gd name="connsiteY3" fmla="*/ 2205598 h 2205598"/>
                <a:gd name="connsiteX4" fmla="*/ 303721 w 2398855"/>
                <a:gd name="connsiteY4" fmla="*/ 2180269 h 2205598"/>
                <a:gd name="connsiteX5" fmla="*/ 0 w 2398855"/>
                <a:gd name="connsiteY5" fmla="*/ 1777426 h 2205598"/>
                <a:gd name="connsiteX6" fmla="*/ 1291375 w 2398855"/>
                <a:gd name="connsiteY6" fmla="*/ 0 h 2205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98855" h="2205598">
                  <a:moveTo>
                    <a:pt x="1291375" y="0"/>
                  </a:moveTo>
                  <a:cubicBezTo>
                    <a:pt x="1804087" y="372507"/>
                    <a:pt x="2167154" y="874428"/>
                    <a:pt x="2368326" y="1428419"/>
                  </a:cubicBezTo>
                  <a:lnTo>
                    <a:pt x="2398855" y="1526972"/>
                  </a:lnTo>
                  <a:lnTo>
                    <a:pt x="310260" y="2205598"/>
                  </a:lnTo>
                  <a:lnTo>
                    <a:pt x="303721" y="2180269"/>
                  </a:lnTo>
                  <a:cubicBezTo>
                    <a:pt x="246987" y="2024032"/>
                    <a:pt x="144595" y="1882480"/>
                    <a:pt x="0" y="1777426"/>
                  </a:cubicBezTo>
                  <a:lnTo>
                    <a:pt x="1291375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Segment 10 Text">
              <a:extLst>
                <a:ext uri="{FF2B5EF4-FFF2-40B4-BE49-F238E27FC236}">
                  <a16:creationId xmlns:a16="http://schemas.microsoft.com/office/drawing/2014/main" xmlns="" id="{42C32710-2676-4E22-8BD9-BB984EAEFF2B}"/>
                </a:ext>
              </a:extLst>
            </p:cNvPr>
            <p:cNvSpPr/>
            <p:nvPr/>
          </p:nvSpPr>
          <p:spPr>
            <a:xfrm rot="15044964">
              <a:off x="4392400" y="1192399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cap="none" spc="0" dirty="0" smtClean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en-US" sz="36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Segment 9 Text">
              <a:extLst>
                <a:ext uri="{FF2B5EF4-FFF2-40B4-BE49-F238E27FC236}">
                  <a16:creationId xmlns:a16="http://schemas.microsoft.com/office/drawing/2014/main" xmlns="" id="{E0DBBA3D-EDC3-4F2F-BA90-9CC10D71459B}"/>
                </a:ext>
              </a:extLst>
            </p:cNvPr>
            <p:cNvSpPr/>
            <p:nvPr/>
          </p:nvSpPr>
          <p:spPr>
            <a:xfrm rot="12746085">
              <a:off x="3411014" y="1928770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Segment 8 Text">
              <a:extLst>
                <a:ext uri="{FF2B5EF4-FFF2-40B4-BE49-F238E27FC236}">
                  <a16:creationId xmlns:a16="http://schemas.microsoft.com/office/drawing/2014/main" xmlns="" id="{F7E52260-A0E4-406C-99D5-5E78A6732972}"/>
                </a:ext>
              </a:extLst>
            </p:cNvPr>
            <p:cNvSpPr/>
            <p:nvPr/>
          </p:nvSpPr>
          <p:spPr>
            <a:xfrm rot="10800000">
              <a:off x="3088578" y="304184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90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Segment 7 Text">
              <a:extLst>
                <a:ext uri="{FF2B5EF4-FFF2-40B4-BE49-F238E27FC236}">
                  <a16:creationId xmlns:a16="http://schemas.microsoft.com/office/drawing/2014/main" xmlns="" id="{F7A9E11C-6485-4CD0-910C-EC3B27CA2109}"/>
                </a:ext>
              </a:extLst>
            </p:cNvPr>
            <p:cNvSpPr/>
            <p:nvPr/>
          </p:nvSpPr>
          <p:spPr>
            <a:xfrm rot="8533522">
              <a:off x="3465297" y="420479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80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Segment 6 Text">
              <a:extLst>
                <a:ext uri="{FF2B5EF4-FFF2-40B4-BE49-F238E27FC236}">
                  <a16:creationId xmlns:a16="http://schemas.microsoft.com/office/drawing/2014/main" xmlns="" id="{794C4BDF-D593-412B-9F3F-92D5B2D45420}"/>
                </a:ext>
              </a:extLst>
            </p:cNvPr>
            <p:cNvSpPr/>
            <p:nvPr/>
          </p:nvSpPr>
          <p:spPr>
            <a:xfrm rot="6448510">
              <a:off x="4448297" y="489095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70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Segment 5 Text">
              <a:extLst>
                <a:ext uri="{FF2B5EF4-FFF2-40B4-BE49-F238E27FC236}">
                  <a16:creationId xmlns:a16="http://schemas.microsoft.com/office/drawing/2014/main" xmlns="" id="{FFBCECC3-F70A-42A8-BA20-4418414E7281}"/>
                </a:ext>
              </a:extLst>
            </p:cNvPr>
            <p:cNvSpPr/>
            <p:nvPr/>
          </p:nvSpPr>
          <p:spPr>
            <a:xfrm rot="4437146">
              <a:off x="5602504" y="4880553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Segment 4 Text">
              <a:extLst>
                <a:ext uri="{FF2B5EF4-FFF2-40B4-BE49-F238E27FC236}">
                  <a16:creationId xmlns:a16="http://schemas.microsoft.com/office/drawing/2014/main" xmlns="" id="{F0E7D3DF-C7D3-4769-AB38-86B7446FDAC0}"/>
                </a:ext>
              </a:extLst>
            </p:cNvPr>
            <p:cNvSpPr/>
            <p:nvPr/>
          </p:nvSpPr>
          <p:spPr>
            <a:xfrm rot="2251830">
              <a:off x="6593981" y="4196414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50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Segment 3 Text">
              <a:extLst>
                <a:ext uri="{FF2B5EF4-FFF2-40B4-BE49-F238E27FC236}">
                  <a16:creationId xmlns:a16="http://schemas.microsoft.com/office/drawing/2014/main" xmlns="" id="{302BC54B-15F2-4543-B08E-73C343EE81B2}"/>
                </a:ext>
              </a:extLst>
            </p:cNvPr>
            <p:cNvSpPr/>
            <p:nvPr/>
          </p:nvSpPr>
          <p:spPr>
            <a:xfrm>
              <a:off x="6975036" y="302400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Segment 2 Text">
              <a:extLst>
                <a:ext uri="{FF2B5EF4-FFF2-40B4-BE49-F238E27FC236}">
                  <a16:creationId xmlns:a16="http://schemas.microsoft.com/office/drawing/2014/main" xmlns="" id="{421FA830-E00D-475D-A3EC-158B0533B899}"/>
                </a:ext>
              </a:extLst>
            </p:cNvPr>
            <p:cNvSpPr/>
            <p:nvPr/>
          </p:nvSpPr>
          <p:spPr>
            <a:xfrm rot="19530205">
              <a:off x="6596433" y="1879838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30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Segment 1 Text">
              <a:extLst>
                <a:ext uri="{FF2B5EF4-FFF2-40B4-BE49-F238E27FC236}">
                  <a16:creationId xmlns:a16="http://schemas.microsoft.com/office/drawing/2014/main" xmlns="" id="{A68EFAF5-B9F3-4478-A6CB-ED802BB69FAB}"/>
                </a:ext>
              </a:extLst>
            </p:cNvPr>
            <p:cNvSpPr/>
            <p:nvPr/>
          </p:nvSpPr>
          <p:spPr>
            <a:xfrm rot="17140939">
              <a:off x="5594705" y="112559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cap="none" spc="0" dirty="0" smtClean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endParaRPr lang="en-US" sz="36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8" name="Spin Button">
            <a:extLst>
              <a:ext uri="{FF2B5EF4-FFF2-40B4-BE49-F238E27FC236}">
                <a16:creationId xmlns:a16="http://schemas.microsoft.com/office/drawing/2014/main" xmlns="" id="{1972FA71-9F7D-4B81-B488-7F26645D57CD}"/>
              </a:ext>
            </a:extLst>
          </p:cNvPr>
          <p:cNvGrpSpPr/>
          <p:nvPr/>
        </p:nvGrpSpPr>
        <p:grpSpPr>
          <a:xfrm>
            <a:off x="8226480" y="2807001"/>
            <a:ext cx="1511182" cy="1478742"/>
            <a:chOff x="5195999" y="2529000"/>
            <a:chExt cx="1800000" cy="1800000"/>
          </a:xfrm>
        </p:grpSpPr>
        <p:sp>
          <p:nvSpPr>
            <p:cNvPr id="109" name="Spin Button">
              <a:extLst>
                <a:ext uri="{FF2B5EF4-FFF2-40B4-BE49-F238E27FC236}">
                  <a16:creationId xmlns:a16="http://schemas.microsoft.com/office/drawing/2014/main" xmlns="" id="{B7650D7D-7FCB-4A79-BFAA-6C32C5E3579F}"/>
                </a:ext>
              </a:extLst>
            </p:cNvPr>
            <p:cNvSpPr/>
            <p:nvPr/>
          </p:nvSpPr>
          <p:spPr>
            <a:xfrm>
              <a:off x="5195999" y="2529000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</a:p>
          </p:txBody>
        </p:sp>
        <p:sp>
          <p:nvSpPr>
            <p:cNvPr id="110" name="Arrow: Curved Down 62">
              <a:extLst>
                <a:ext uri="{FF2B5EF4-FFF2-40B4-BE49-F238E27FC236}">
                  <a16:creationId xmlns:a16="http://schemas.microsoft.com/office/drawing/2014/main" xmlns="" id="{B210A41A-0C7E-475B-831B-931895C7011C}"/>
                </a:ext>
              </a:extLst>
            </p:cNvPr>
            <p:cNvSpPr/>
            <p:nvPr/>
          </p:nvSpPr>
          <p:spPr>
            <a:xfrm>
              <a:off x="5392463" y="2664749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1" name="Arrow: Curved Down 63">
              <a:extLst>
                <a:ext uri="{FF2B5EF4-FFF2-40B4-BE49-F238E27FC236}">
                  <a16:creationId xmlns:a16="http://schemas.microsoft.com/office/drawing/2014/main" xmlns="" id="{1CA3CB84-AD33-4099-80E9-01351CE5DBB5}"/>
                </a:ext>
              </a:extLst>
            </p:cNvPr>
            <p:cNvSpPr/>
            <p:nvPr/>
          </p:nvSpPr>
          <p:spPr>
            <a:xfrm flipH="1" flipV="1">
              <a:off x="5384980" y="3672555"/>
              <a:ext cx="1410676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12" name="Marker">
            <a:extLst>
              <a:ext uri="{FF2B5EF4-FFF2-40B4-BE49-F238E27FC236}">
                <a16:creationId xmlns:a16="http://schemas.microsoft.com/office/drawing/2014/main" xmlns="" id="{6F381C54-25EF-445D-B869-A54C62C08DBE}"/>
              </a:ext>
            </a:extLst>
          </p:cNvPr>
          <p:cNvSpPr/>
          <p:nvPr/>
        </p:nvSpPr>
        <p:spPr>
          <a:xfrm rot="10800000">
            <a:off x="8642192" y="511138"/>
            <a:ext cx="604472" cy="591498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60032" y="54692"/>
            <a:ext cx="61616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 smtClean="0"/>
              <a:t>Game Rules:</a:t>
            </a:r>
          </a:p>
          <a:p>
            <a:pPr marL="342900" indent="-342900" algn="ctr">
              <a:buAutoNum type="arabicPeriod"/>
            </a:pPr>
            <a:r>
              <a:rPr kumimoji="1" lang="en-US" altLang="ja-JP" sz="3600" b="1" dirty="0" smtClean="0"/>
              <a:t> Choose a flag. Use the target </a:t>
            </a:r>
          </a:p>
          <a:p>
            <a:pPr algn="ctr"/>
            <a:r>
              <a:rPr kumimoji="1" lang="en-US" altLang="ja-JP" sz="3600" b="1" dirty="0" smtClean="0"/>
              <a:t>‘I want to visit ( )’.</a:t>
            </a:r>
          </a:p>
          <a:p>
            <a:pPr algn="ctr"/>
            <a:r>
              <a:rPr kumimoji="1" lang="en-US" altLang="ja-JP" sz="3600" b="1" dirty="0" smtClean="0"/>
              <a:t>2. </a:t>
            </a:r>
            <a:r>
              <a:rPr kumimoji="1" lang="en-US" altLang="ja-JP" sz="3600" b="1" dirty="0"/>
              <a:t>If the flag shows </a:t>
            </a:r>
            <a:r>
              <a:rPr kumimoji="1" lang="en-US" altLang="ja-JP" sz="3600" b="1" u="sng" dirty="0"/>
              <a:t>'spin'</a:t>
            </a:r>
            <a:r>
              <a:rPr kumimoji="1" lang="en-US" altLang="ja-JP" sz="3600" b="1" dirty="0"/>
              <a:t>, spin then say stop to get points! </a:t>
            </a:r>
            <a:endParaRPr kumimoji="1" lang="en-US" altLang="ja-JP" sz="3600" b="1" dirty="0" smtClean="0"/>
          </a:p>
          <a:p>
            <a:pPr algn="ctr"/>
            <a:r>
              <a:rPr kumimoji="1" lang="en-US" altLang="ja-JP" sz="3600" b="1" dirty="0" smtClean="0"/>
              <a:t>If </a:t>
            </a:r>
            <a:r>
              <a:rPr kumimoji="1" lang="en-US" altLang="ja-JP" sz="3600" b="1" dirty="0"/>
              <a:t>the flag shows </a:t>
            </a:r>
            <a:r>
              <a:rPr kumimoji="1" lang="en-US" altLang="ja-JP" sz="3600" b="1" u="sng" dirty="0"/>
              <a:t>'don’t spin', </a:t>
            </a:r>
            <a:r>
              <a:rPr kumimoji="1" lang="en-US" altLang="ja-JP" sz="3600" b="1" dirty="0"/>
              <a:t>sorry</a:t>
            </a:r>
            <a:r>
              <a:rPr kumimoji="1" lang="en-US" altLang="ja-JP" sz="3600" b="1" dirty="0" smtClean="0"/>
              <a:t>! Try again  </a:t>
            </a:r>
            <a:r>
              <a:rPr kumimoji="1" lang="en-US" altLang="ja-JP" sz="3600" b="1" dirty="0" smtClean="0">
                <a:sym typeface="Wingdings" panose="05000000000000000000" pitchFamily="2" charset="2"/>
              </a:rPr>
              <a:t>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808188" y="3998422"/>
            <a:ext cx="1254502" cy="1195602"/>
            <a:chOff x="808188" y="3998422"/>
            <a:chExt cx="1254502" cy="1195602"/>
          </a:xfrm>
        </p:grpSpPr>
        <p:sp>
          <p:nvSpPr>
            <p:cNvPr id="118" name="Spin Button">
              <a:extLst>
                <a:ext uri="{FF2B5EF4-FFF2-40B4-BE49-F238E27FC236}">
                  <a16:creationId xmlns:a16="http://schemas.microsoft.com/office/drawing/2014/main" xmlns="" id="{B7650D7D-7FCB-4A79-BFAA-6C32C5E3579F}"/>
                </a:ext>
              </a:extLst>
            </p:cNvPr>
            <p:cNvSpPr/>
            <p:nvPr/>
          </p:nvSpPr>
          <p:spPr>
            <a:xfrm>
              <a:off x="808188" y="3998422"/>
              <a:ext cx="1254502" cy="1195602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3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  <a:endPara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Arrow: Curved Down 62">
              <a:extLst>
                <a:ext uri="{FF2B5EF4-FFF2-40B4-BE49-F238E27FC236}">
                  <a16:creationId xmlns:a16="http://schemas.microsoft.com/office/drawing/2014/main" xmlns="" id="{B210A41A-0C7E-475B-831B-931895C7011C}"/>
                </a:ext>
              </a:extLst>
            </p:cNvPr>
            <p:cNvSpPr/>
            <p:nvPr/>
          </p:nvSpPr>
          <p:spPr>
            <a:xfrm>
              <a:off x="945369" y="4008885"/>
              <a:ext cx="983166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0" name="Arrow: Curved Down 63">
              <a:extLst>
                <a:ext uri="{FF2B5EF4-FFF2-40B4-BE49-F238E27FC236}">
                  <a16:creationId xmlns:a16="http://schemas.microsoft.com/office/drawing/2014/main" xmlns="" id="{1CA3CB84-AD33-4099-80E9-01351CE5DBB5}"/>
                </a:ext>
              </a:extLst>
            </p:cNvPr>
            <p:cNvSpPr/>
            <p:nvPr/>
          </p:nvSpPr>
          <p:spPr>
            <a:xfrm flipH="1" flipV="1">
              <a:off x="939087" y="4836821"/>
              <a:ext cx="983164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pic>
        <p:nvPicPr>
          <p:cNvPr id="1026" name="Picture 2" descr="What are the most recognized flags in the world? - Quor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22" y="3988018"/>
            <a:ext cx="2283703" cy="1199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Spin Button">
            <a:extLst>
              <a:ext uri="{FF2B5EF4-FFF2-40B4-BE49-F238E27FC236}">
                <a16:creationId xmlns:a16="http://schemas.microsoft.com/office/drawing/2014/main" xmlns="" id="{B7650D7D-7FCB-4A79-BFAA-6C32C5E3579F}"/>
              </a:ext>
            </a:extLst>
          </p:cNvPr>
          <p:cNvSpPr/>
          <p:nvPr/>
        </p:nvSpPr>
        <p:spPr>
          <a:xfrm>
            <a:off x="3371625" y="3982833"/>
            <a:ext cx="1254502" cy="1195602"/>
          </a:xfrm>
          <a:custGeom>
            <a:avLst/>
            <a:gdLst>
              <a:gd name="connsiteX0" fmla="*/ 900000 w 1800000"/>
              <a:gd name="connsiteY0" fmla="*/ 0 h 1800000"/>
              <a:gd name="connsiteX1" fmla="*/ 1800000 w 1800000"/>
              <a:gd name="connsiteY1" fmla="*/ 900000 h 1800000"/>
              <a:gd name="connsiteX2" fmla="*/ 900000 w 1800000"/>
              <a:gd name="connsiteY2" fmla="*/ 1800000 h 1800000"/>
              <a:gd name="connsiteX3" fmla="*/ 0 w 1800000"/>
              <a:gd name="connsiteY3" fmla="*/ 900000 h 1800000"/>
              <a:gd name="connsiteX4" fmla="*/ 900000 w 1800000"/>
              <a:gd name="connsiteY4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000" h="1800000">
                <a:moveTo>
                  <a:pt x="900000" y="0"/>
                </a:moveTo>
                <a:cubicBezTo>
                  <a:pt x="1397056" y="0"/>
                  <a:pt x="1800000" y="402944"/>
                  <a:pt x="1800000" y="900000"/>
                </a:cubicBezTo>
                <a:cubicBezTo>
                  <a:pt x="1800000" y="1397056"/>
                  <a:pt x="1397056" y="1800000"/>
                  <a:pt x="900000" y="1800000"/>
                </a:cubicBezTo>
                <a:cubicBezTo>
                  <a:pt x="402944" y="1800000"/>
                  <a:pt x="0" y="1397056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</a:p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</a:t>
            </a:r>
            <a:endParaRPr lang="en-GB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Flag of Japan -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315" y="4006169"/>
            <a:ext cx="2271714" cy="119106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2" name="グループ化 121"/>
          <p:cNvGrpSpPr/>
          <p:nvPr/>
        </p:nvGrpSpPr>
        <p:grpSpPr>
          <a:xfrm>
            <a:off x="1902251" y="5354885"/>
            <a:ext cx="1254502" cy="1195602"/>
            <a:chOff x="808188" y="3998422"/>
            <a:chExt cx="1254502" cy="1195602"/>
          </a:xfrm>
        </p:grpSpPr>
        <p:sp>
          <p:nvSpPr>
            <p:cNvPr id="123" name="Spin Button">
              <a:extLst>
                <a:ext uri="{FF2B5EF4-FFF2-40B4-BE49-F238E27FC236}">
                  <a16:creationId xmlns:a16="http://schemas.microsoft.com/office/drawing/2014/main" xmlns="" id="{B7650D7D-7FCB-4A79-BFAA-6C32C5E3579F}"/>
                </a:ext>
              </a:extLst>
            </p:cNvPr>
            <p:cNvSpPr/>
            <p:nvPr/>
          </p:nvSpPr>
          <p:spPr>
            <a:xfrm>
              <a:off x="808188" y="3998422"/>
              <a:ext cx="1254502" cy="1195602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3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  <a:endPara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Arrow: Curved Down 62">
              <a:extLst>
                <a:ext uri="{FF2B5EF4-FFF2-40B4-BE49-F238E27FC236}">
                  <a16:creationId xmlns:a16="http://schemas.microsoft.com/office/drawing/2014/main" xmlns="" id="{B210A41A-0C7E-475B-831B-931895C7011C}"/>
                </a:ext>
              </a:extLst>
            </p:cNvPr>
            <p:cNvSpPr/>
            <p:nvPr/>
          </p:nvSpPr>
          <p:spPr>
            <a:xfrm>
              <a:off x="945369" y="4008885"/>
              <a:ext cx="983166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5" name="Arrow: Curved Down 63">
              <a:extLst>
                <a:ext uri="{FF2B5EF4-FFF2-40B4-BE49-F238E27FC236}">
                  <a16:creationId xmlns:a16="http://schemas.microsoft.com/office/drawing/2014/main" xmlns="" id="{1CA3CB84-AD33-4099-80E9-01351CE5DBB5}"/>
                </a:ext>
              </a:extLst>
            </p:cNvPr>
            <p:cNvSpPr/>
            <p:nvPr/>
          </p:nvSpPr>
          <p:spPr>
            <a:xfrm flipH="1" flipV="1">
              <a:off x="939087" y="4836821"/>
              <a:ext cx="983164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pic>
        <p:nvPicPr>
          <p:cNvPr id="2052" name="Picture 4" descr="Esco | 体外受精（IVF）用マルチルームCO2インキュベーター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669" y="5346973"/>
            <a:ext cx="2270328" cy="119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13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</p:childTnLst>
        </p:cTn>
      </p:par>
    </p:tnLst>
    <p:bldLst>
      <p:bldP spid="86" grpId="0" animBg="1"/>
      <p:bldP spid="8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Anchor">
            <a:extLst>
              <a:ext uri="{FF2B5EF4-FFF2-40B4-BE49-F238E27FC236}">
                <a16:creationId xmlns:a16="http://schemas.microsoft.com/office/drawing/2014/main" xmlns="" id="{B316AF16-047B-4F82-AB9C-1224E1DDA737}"/>
              </a:ext>
            </a:extLst>
          </p:cNvPr>
          <p:cNvSpPr/>
          <p:nvPr/>
        </p:nvSpPr>
        <p:spPr>
          <a:xfrm>
            <a:off x="8153596" y="2836981"/>
            <a:ext cx="1554088" cy="1519318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0" name="グループ化 49"/>
          <p:cNvGrpSpPr/>
          <p:nvPr/>
        </p:nvGrpSpPr>
        <p:grpSpPr>
          <a:xfrm>
            <a:off x="3431355" y="821611"/>
            <a:ext cx="1280502" cy="962694"/>
            <a:chOff x="808187" y="3998421"/>
            <a:chExt cx="1254502" cy="1195602"/>
          </a:xfrm>
        </p:grpSpPr>
        <p:sp>
          <p:nvSpPr>
            <p:cNvPr id="52" name="Spin Button">
              <a:extLst>
                <a:ext uri="{FF2B5EF4-FFF2-40B4-BE49-F238E27FC236}">
                  <a16:creationId xmlns:a16="http://schemas.microsoft.com/office/drawing/2014/main" xmlns="" id="{B7650D7D-7FCB-4A79-BFAA-6C32C5E3579F}"/>
                </a:ext>
              </a:extLst>
            </p:cNvPr>
            <p:cNvSpPr/>
            <p:nvPr/>
          </p:nvSpPr>
          <p:spPr>
            <a:xfrm>
              <a:off x="808187" y="3998421"/>
              <a:ext cx="1254502" cy="1195602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3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  <a:endPara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Arrow: Curved Down 62">
              <a:extLst>
                <a:ext uri="{FF2B5EF4-FFF2-40B4-BE49-F238E27FC236}">
                  <a16:creationId xmlns:a16="http://schemas.microsoft.com/office/drawing/2014/main" xmlns="" id="{B210A41A-0C7E-475B-831B-931895C7011C}"/>
                </a:ext>
              </a:extLst>
            </p:cNvPr>
            <p:cNvSpPr/>
            <p:nvPr/>
          </p:nvSpPr>
          <p:spPr>
            <a:xfrm>
              <a:off x="945369" y="4008885"/>
              <a:ext cx="983166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4" name="Arrow: Curved Down 63">
              <a:extLst>
                <a:ext uri="{FF2B5EF4-FFF2-40B4-BE49-F238E27FC236}">
                  <a16:creationId xmlns:a16="http://schemas.microsoft.com/office/drawing/2014/main" xmlns="" id="{1CA3CB84-AD33-4099-80E9-01351CE5DBB5}"/>
                </a:ext>
              </a:extLst>
            </p:cNvPr>
            <p:cNvSpPr/>
            <p:nvPr/>
          </p:nvSpPr>
          <p:spPr>
            <a:xfrm flipH="1" flipV="1">
              <a:off x="939087" y="4836821"/>
              <a:ext cx="983164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55" name="Spin Button">
            <a:extLst>
              <a:ext uri="{FF2B5EF4-FFF2-40B4-BE49-F238E27FC236}">
                <a16:creationId xmlns:a16="http://schemas.microsoft.com/office/drawing/2014/main" xmlns="" id="{B7650D7D-7FCB-4A79-BFAA-6C32C5E3579F}"/>
              </a:ext>
            </a:extLst>
          </p:cNvPr>
          <p:cNvSpPr/>
          <p:nvPr/>
        </p:nvSpPr>
        <p:spPr>
          <a:xfrm>
            <a:off x="734488" y="807562"/>
            <a:ext cx="1296924" cy="990792"/>
          </a:xfrm>
          <a:custGeom>
            <a:avLst/>
            <a:gdLst>
              <a:gd name="connsiteX0" fmla="*/ 900000 w 1800000"/>
              <a:gd name="connsiteY0" fmla="*/ 0 h 1800000"/>
              <a:gd name="connsiteX1" fmla="*/ 1800000 w 1800000"/>
              <a:gd name="connsiteY1" fmla="*/ 900000 h 1800000"/>
              <a:gd name="connsiteX2" fmla="*/ 900000 w 1800000"/>
              <a:gd name="connsiteY2" fmla="*/ 1800000 h 1800000"/>
              <a:gd name="connsiteX3" fmla="*/ 0 w 1800000"/>
              <a:gd name="connsiteY3" fmla="*/ 900000 h 1800000"/>
              <a:gd name="connsiteX4" fmla="*/ 900000 w 1800000"/>
              <a:gd name="connsiteY4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000" h="1800000">
                <a:moveTo>
                  <a:pt x="900000" y="0"/>
                </a:moveTo>
                <a:cubicBezTo>
                  <a:pt x="1397056" y="0"/>
                  <a:pt x="1800000" y="402944"/>
                  <a:pt x="1800000" y="900000"/>
                </a:cubicBezTo>
                <a:cubicBezTo>
                  <a:pt x="1800000" y="1397056"/>
                  <a:pt x="1397056" y="1800000"/>
                  <a:pt x="900000" y="1800000"/>
                </a:cubicBezTo>
                <a:cubicBezTo>
                  <a:pt x="402944" y="1800000"/>
                  <a:pt x="0" y="1397056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6" name="グループ化 55"/>
          <p:cNvGrpSpPr/>
          <p:nvPr/>
        </p:nvGrpSpPr>
        <p:grpSpPr>
          <a:xfrm>
            <a:off x="3402218" y="2247250"/>
            <a:ext cx="1280502" cy="962694"/>
            <a:chOff x="808187" y="3998421"/>
            <a:chExt cx="1254502" cy="1195602"/>
          </a:xfrm>
        </p:grpSpPr>
        <p:sp>
          <p:nvSpPr>
            <p:cNvPr id="57" name="Spin Button">
              <a:extLst>
                <a:ext uri="{FF2B5EF4-FFF2-40B4-BE49-F238E27FC236}">
                  <a16:creationId xmlns:a16="http://schemas.microsoft.com/office/drawing/2014/main" xmlns="" id="{B7650D7D-7FCB-4A79-BFAA-6C32C5E3579F}"/>
                </a:ext>
              </a:extLst>
            </p:cNvPr>
            <p:cNvSpPr/>
            <p:nvPr/>
          </p:nvSpPr>
          <p:spPr>
            <a:xfrm>
              <a:off x="808187" y="3998421"/>
              <a:ext cx="1254502" cy="1195602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3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  <a:endPara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Arrow: Curved Down 62">
              <a:extLst>
                <a:ext uri="{FF2B5EF4-FFF2-40B4-BE49-F238E27FC236}">
                  <a16:creationId xmlns:a16="http://schemas.microsoft.com/office/drawing/2014/main" xmlns="" id="{B210A41A-0C7E-475B-831B-931895C7011C}"/>
                </a:ext>
              </a:extLst>
            </p:cNvPr>
            <p:cNvSpPr/>
            <p:nvPr/>
          </p:nvSpPr>
          <p:spPr>
            <a:xfrm>
              <a:off x="945369" y="4008885"/>
              <a:ext cx="983166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9" name="Arrow: Curved Down 63">
              <a:extLst>
                <a:ext uri="{FF2B5EF4-FFF2-40B4-BE49-F238E27FC236}">
                  <a16:creationId xmlns:a16="http://schemas.microsoft.com/office/drawing/2014/main" xmlns="" id="{1CA3CB84-AD33-4099-80E9-01351CE5DBB5}"/>
                </a:ext>
              </a:extLst>
            </p:cNvPr>
            <p:cNvSpPr/>
            <p:nvPr/>
          </p:nvSpPr>
          <p:spPr>
            <a:xfrm flipH="1" flipV="1">
              <a:off x="939087" y="4836821"/>
              <a:ext cx="983164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0" name="グループ化 79"/>
          <p:cNvGrpSpPr/>
          <p:nvPr/>
        </p:nvGrpSpPr>
        <p:grpSpPr>
          <a:xfrm>
            <a:off x="704952" y="3637914"/>
            <a:ext cx="1280502" cy="962694"/>
            <a:chOff x="808187" y="3998421"/>
            <a:chExt cx="1254502" cy="1195602"/>
          </a:xfrm>
        </p:grpSpPr>
        <p:sp>
          <p:nvSpPr>
            <p:cNvPr id="81" name="Spin Button">
              <a:extLst>
                <a:ext uri="{FF2B5EF4-FFF2-40B4-BE49-F238E27FC236}">
                  <a16:creationId xmlns:a16="http://schemas.microsoft.com/office/drawing/2014/main" xmlns="" id="{B7650D7D-7FCB-4A79-BFAA-6C32C5E3579F}"/>
                </a:ext>
              </a:extLst>
            </p:cNvPr>
            <p:cNvSpPr/>
            <p:nvPr/>
          </p:nvSpPr>
          <p:spPr>
            <a:xfrm>
              <a:off x="808187" y="3998421"/>
              <a:ext cx="1254502" cy="1195602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3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  <a:endPara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Arrow: Curved Down 62">
              <a:extLst>
                <a:ext uri="{FF2B5EF4-FFF2-40B4-BE49-F238E27FC236}">
                  <a16:creationId xmlns:a16="http://schemas.microsoft.com/office/drawing/2014/main" xmlns="" id="{B210A41A-0C7E-475B-831B-931895C7011C}"/>
                </a:ext>
              </a:extLst>
            </p:cNvPr>
            <p:cNvSpPr/>
            <p:nvPr/>
          </p:nvSpPr>
          <p:spPr>
            <a:xfrm>
              <a:off x="945369" y="4008885"/>
              <a:ext cx="983166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3" name="Arrow: Curved Down 63">
              <a:extLst>
                <a:ext uri="{FF2B5EF4-FFF2-40B4-BE49-F238E27FC236}">
                  <a16:creationId xmlns:a16="http://schemas.microsoft.com/office/drawing/2014/main" xmlns="" id="{1CA3CB84-AD33-4099-80E9-01351CE5DBB5}"/>
                </a:ext>
              </a:extLst>
            </p:cNvPr>
            <p:cNvSpPr/>
            <p:nvPr/>
          </p:nvSpPr>
          <p:spPr>
            <a:xfrm flipH="1" flipV="1">
              <a:off x="939087" y="4836821"/>
              <a:ext cx="983164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4" name="グループ化 83"/>
          <p:cNvGrpSpPr/>
          <p:nvPr/>
        </p:nvGrpSpPr>
        <p:grpSpPr>
          <a:xfrm>
            <a:off x="795526" y="5104694"/>
            <a:ext cx="1280502" cy="962694"/>
            <a:chOff x="808187" y="3998421"/>
            <a:chExt cx="1254502" cy="1195602"/>
          </a:xfrm>
        </p:grpSpPr>
        <p:sp>
          <p:nvSpPr>
            <p:cNvPr id="85" name="Spin Button">
              <a:extLst>
                <a:ext uri="{FF2B5EF4-FFF2-40B4-BE49-F238E27FC236}">
                  <a16:creationId xmlns:a16="http://schemas.microsoft.com/office/drawing/2014/main" xmlns="" id="{B7650D7D-7FCB-4A79-BFAA-6C32C5E3579F}"/>
                </a:ext>
              </a:extLst>
            </p:cNvPr>
            <p:cNvSpPr/>
            <p:nvPr/>
          </p:nvSpPr>
          <p:spPr>
            <a:xfrm>
              <a:off x="808187" y="3998421"/>
              <a:ext cx="1254502" cy="1195602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3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  <a:endPara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Arrow: Curved Down 62">
              <a:extLst>
                <a:ext uri="{FF2B5EF4-FFF2-40B4-BE49-F238E27FC236}">
                  <a16:creationId xmlns:a16="http://schemas.microsoft.com/office/drawing/2014/main" xmlns="" id="{B210A41A-0C7E-475B-831B-931895C7011C}"/>
                </a:ext>
              </a:extLst>
            </p:cNvPr>
            <p:cNvSpPr/>
            <p:nvPr/>
          </p:nvSpPr>
          <p:spPr>
            <a:xfrm>
              <a:off x="945369" y="4008885"/>
              <a:ext cx="983166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7" name="Arrow: Curved Down 63">
              <a:extLst>
                <a:ext uri="{FF2B5EF4-FFF2-40B4-BE49-F238E27FC236}">
                  <a16:creationId xmlns:a16="http://schemas.microsoft.com/office/drawing/2014/main" xmlns="" id="{1CA3CB84-AD33-4099-80E9-01351CE5DBB5}"/>
                </a:ext>
              </a:extLst>
            </p:cNvPr>
            <p:cNvSpPr/>
            <p:nvPr/>
          </p:nvSpPr>
          <p:spPr>
            <a:xfrm flipH="1" flipV="1">
              <a:off x="939087" y="4836821"/>
              <a:ext cx="983164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8" name="グループ化 87"/>
          <p:cNvGrpSpPr/>
          <p:nvPr/>
        </p:nvGrpSpPr>
        <p:grpSpPr>
          <a:xfrm>
            <a:off x="3432900" y="5092563"/>
            <a:ext cx="1280502" cy="962694"/>
            <a:chOff x="808187" y="3998421"/>
            <a:chExt cx="1254502" cy="1195602"/>
          </a:xfrm>
        </p:grpSpPr>
        <p:sp>
          <p:nvSpPr>
            <p:cNvPr id="89" name="Spin Button">
              <a:extLst>
                <a:ext uri="{FF2B5EF4-FFF2-40B4-BE49-F238E27FC236}">
                  <a16:creationId xmlns:a16="http://schemas.microsoft.com/office/drawing/2014/main" xmlns="" id="{B7650D7D-7FCB-4A79-BFAA-6C32C5E3579F}"/>
                </a:ext>
              </a:extLst>
            </p:cNvPr>
            <p:cNvSpPr/>
            <p:nvPr/>
          </p:nvSpPr>
          <p:spPr>
            <a:xfrm>
              <a:off x="808187" y="3998421"/>
              <a:ext cx="1254502" cy="1195602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3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  <a:endPara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Arrow: Curved Down 62">
              <a:extLst>
                <a:ext uri="{FF2B5EF4-FFF2-40B4-BE49-F238E27FC236}">
                  <a16:creationId xmlns:a16="http://schemas.microsoft.com/office/drawing/2014/main" xmlns="" id="{B210A41A-0C7E-475B-831B-931895C7011C}"/>
                </a:ext>
              </a:extLst>
            </p:cNvPr>
            <p:cNvSpPr/>
            <p:nvPr/>
          </p:nvSpPr>
          <p:spPr>
            <a:xfrm>
              <a:off x="945369" y="4008885"/>
              <a:ext cx="983166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1" name="Arrow: Curved Down 63">
              <a:extLst>
                <a:ext uri="{FF2B5EF4-FFF2-40B4-BE49-F238E27FC236}">
                  <a16:creationId xmlns:a16="http://schemas.microsoft.com/office/drawing/2014/main" xmlns="" id="{1CA3CB84-AD33-4099-80E9-01351CE5DBB5}"/>
                </a:ext>
              </a:extLst>
            </p:cNvPr>
            <p:cNvSpPr/>
            <p:nvPr/>
          </p:nvSpPr>
          <p:spPr>
            <a:xfrm flipH="1" flipV="1">
              <a:off x="939087" y="4836821"/>
              <a:ext cx="983164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92" name="Spin Button">
            <a:extLst>
              <a:ext uri="{FF2B5EF4-FFF2-40B4-BE49-F238E27FC236}">
                <a16:creationId xmlns:a16="http://schemas.microsoft.com/office/drawing/2014/main" xmlns="" id="{B7650D7D-7FCB-4A79-BFAA-6C32C5E3579F}"/>
              </a:ext>
            </a:extLst>
          </p:cNvPr>
          <p:cNvSpPr/>
          <p:nvPr/>
        </p:nvSpPr>
        <p:spPr>
          <a:xfrm>
            <a:off x="752127" y="2219152"/>
            <a:ext cx="1296924" cy="990792"/>
          </a:xfrm>
          <a:custGeom>
            <a:avLst/>
            <a:gdLst>
              <a:gd name="connsiteX0" fmla="*/ 900000 w 1800000"/>
              <a:gd name="connsiteY0" fmla="*/ 0 h 1800000"/>
              <a:gd name="connsiteX1" fmla="*/ 1800000 w 1800000"/>
              <a:gd name="connsiteY1" fmla="*/ 900000 h 1800000"/>
              <a:gd name="connsiteX2" fmla="*/ 900000 w 1800000"/>
              <a:gd name="connsiteY2" fmla="*/ 1800000 h 1800000"/>
              <a:gd name="connsiteX3" fmla="*/ 0 w 1800000"/>
              <a:gd name="connsiteY3" fmla="*/ 900000 h 1800000"/>
              <a:gd name="connsiteX4" fmla="*/ 900000 w 1800000"/>
              <a:gd name="connsiteY4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000" h="1800000">
                <a:moveTo>
                  <a:pt x="900000" y="0"/>
                </a:moveTo>
                <a:cubicBezTo>
                  <a:pt x="1397056" y="0"/>
                  <a:pt x="1800000" y="402944"/>
                  <a:pt x="1800000" y="900000"/>
                </a:cubicBezTo>
                <a:cubicBezTo>
                  <a:pt x="1800000" y="1397056"/>
                  <a:pt x="1397056" y="1800000"/>
                  <a:pt x="900000" y="1800000"/>
                </a:cubicBezTo>
                <a:cubicBezTo>
                  <a:pt x="402944" y="1800000"/>
                  <a:pt x="0" y="1397056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Spin Button">
            <a:extLst>
              <a:ext uri="{FF2B5EF4-FFF2-40B4-BE49-F238E27FC236}">
                <a16:creationId xmlns:a16="http://schemas.microsoft.com/office/drawing/2014/main" xmlns="" id="{B7650D7D-7FCB-4A79-BFAA-6C32C5E3579F}"/>
              </a:ext>
            </a:extLst>
          </p:cNvPr>
          <p:cNvSpPr/>
          <p:nvPr/>
        </p:nvSpPr>
        <p:spPr>
          <a:xfrm>
            <a:off x="3403320" y="3670605"/>
            <a:ext cx="1296924" cy="990792"/>
          </a:xfrm>
          <a:custGeom>
            <a:avLst/>
            <a:gdLst>
              <a:gd name="connsiteX0" fmla="*/ 900000 w 1800000"/>
              <a:gd name="connsiteY0" fmla="*/ 0 h 1800000"/>
              <a:gd name="connsiteX1" fmla="*/ 1800000 w 1800000"/>
              <a:gd name="connsiteY1" fmla="*/ 900000 h 1800000"/>
              <a:gd name="connsiteX2" fmla="*/ 900000 w 1800000"/>
              <a:gd name="connsiteY2" fmla="*/ 1800000 h 1800000"/>
              <a:gd name="connsiteX3" fmla="*/ 0 w 1800000"/>
              <a:gd name="connsiteY3" fmla="*/ 900000 h 1800000"/>
              <a:gd name="connsiteX4" fmla="*/ 900000 w 1800000"/>
              <a:gd name="connsiteY4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000" h="1800000">
                <a:moveTo>
                  <a:pt x="900000" y="0"/>
                </a:moveTo>
                <a:cubicBezTo>
                  <a:pt x="1397056" y="0"/>
                  <a:pt x="1800000" y="402944"/>
                  <a:pt x="1800000" y="900000"/>
                </a:cubicBezTo>
                <a:cubicBezTo>
                  <a:pt x="1800000" y="1397056"/>
                  <a:pt x="1397056" y="1800000"/>
                  <a:pt x="900000" y="1800000"/>
                </a:cubicBezTo>
                <a:cubicBezTo>
                  <a:pt x="402944" y="1800000"/>
                  <a:pt x="0" y="1397056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" name="Picture 2" descr="Flag of Japan - Wikipe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342" y="789345"/>
            <a:ext cx="2271714" cy="119106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Esco | 体外受精（IVF）用マルチルームCO2インキュベーター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75" y="2213568"/>
            <a:ext cx="2270328" cy="119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ile:Flag of France (bordered).svg - Wikimedia Common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372" y="2213568"/>
            <a:ext cx="2265119" cy="119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lag of India - Wikipedi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00" y="3647734"/>
            <a:ext cx="2283703" cy="1194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ファイル:Flag of Brazil.svg - Wikipedi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372" y="3653243"/>
            <a:ext cx="2287167" cy="1220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ファイル:Flag of South Korea.svg - Wikipedia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75" y="5079047"/>
            <a:ext cx="2283703" cy="119386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ファイル:Flag of Canada.svg - Wikipedia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425" y="5077561"/>
            <a:ext cx="2285012" cy="1206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What are the most recognized flags in the world? - Quora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75" y="774405"/>
            <a:ext cx="2283703" cy="1199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6238757" y="132306"/>
            <a:ext cx="55535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want to visit…</a:t>
            </a:r>
          </a:p>
        </p:txBody>
      </p:sp>
      <p:sp>
        <p:nvSpPr>
          <p:cNvPr id="169" name="Spinner BG">
            <a:extLst>
              <a:ext uri="{FF2B5EF4-FFF2-40B4-BE49-F238E27FC236}">
                <a16:creationId xmlns:a16="http://schemas.microsoft.com/office/drawing/2014/main" xmlns="" id="{E7247EFC-DA6F-4517-958E-60940FA8DC84}"/>
              </a:ext>
            </a:extLst>
          </p:cNvPr>
          <p:cNvSpPr/>
          <p:nvPr/>
        </p:nvSpPr>
        <p:spPr>
          <a:xfrm>
            <a:off x="6361229" y="1260090"/>
            <a:ext cx="5440252" cy="5323474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Anchor">
            <a:extLst>
              <a:ext uri="{FF2B5EF4-FFF2-40B4-BE49-F238E27FC236}">
                <a16:creationId xmlns:a16="http://schemas.microsoft.com/office/drawing/2014/main" xmlns="" id="{B316AF16-047B-4F82-AB9C-1224E1DDA737}"/>
              </a:ext>
            </a:extLst>
          </p:cNvPr>
          <p:cNvSpPr/>
          <p:nvPr/>
        </p:nvSpPr>
        <p:spPr>
          <a:xfrm>
            <a:off x="8269986" y="3235204"/>
            <a:ext cx="1511182" cy="1478742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1" name="Spinning Wheel 10">
            <a:extLst>
              <a:ext uri="{FF2B5EF4-FFF2-40B4-BE49-F238E27FC236}">
                <a16:creationId xmlns:a16="http://schemas.microsoft.com/office/drawing/2014/main" xmlns="" id="{B5123D5A-8489-4948-BDCA-C21BF48EED80}"/>
              </a:ext>
            </a:extLst>
          </p:cNvPr>
          <p:cNvGrpSpPr/>
          <p:nvPr/>
        </p:nvGrpSpPr>
        <p:grpSpPr>
          <a:xfrm>
            <a:off x="6238757" y="1275721"/>
            <a:ext cx="5664485" cy="5301629"/>
            <a:chOff x="2706784" y="206704"/>
            <a:chExt cx="6747087" cy="6453410"/>
          </a:xfrm>
        </p:grpSpPr>
        <p:sp>
          <p:nvSpPr>
            <p:cNvPr id="172" name="Segment 10">
              <a:extLst>
                <a:ext uri="{FF2B5EF4-FFF2-40B4-BE49-F238E27FC236}">
                  <a16:creationId xmlns:a16="http://schemas.microsoft.com/office/drawing/2014/main" xmlns="" id="{52C205B5-9663-4A8A-9F48-476FB5F6653A}"/>
                </a:ext>
              </a:extLst>
            </p:cNvPr>
            <p:cNvSpPr/>
            <p:nvPr/>
          </p:nvSpPr>
          <p:spPr>
            <a:xfrm rot="19440000">
              <a:off x="4804678" y="206704"/>
              <a:ext cx="1812504" cy="2358292"/>
            </a:xfrm>
            <a:custGeom>
              <a:avLst/>
              <a:gdLst>
                <a:gd name="connsiteX0" fmla="*/ 1812504 w 1812504"/>
                <a:gd name="connsiteY0" fmla="*/ 580792 h 2358292"/>
                <a:gd name="connsiteX1" fmla="*/ 521075 w 1812504"/>
                <a:gd name="connsiteY1" fmla="*/ 2358292 h 2358292"/>
                <a:gd name="connsiteX2" fmla="*/ 450092 w 1812504"/>
                <a:gd name="connsiteY2" fmla="*/ 2312002 h 2358292"/>
                <a:gd name="connsiteX3" fmla="*/ 47112 w 1812504"/>
                <a:gd name="connsiteY3" fmla="*/ 2195890 h 2358292"/>
                <a:gd name="connsiteX4" fmla="*/ 0 w 1812504"/>
                <a:gd name="connsiteY4" fmla="*/ 2198792 h 2358292"/>
                <a:gd name="connsiteX5" fmla="*/ 0 w 1812504"/>
                <a:gd name="connsiteY5" fmla="*/ 1709 h 2358292"/>
                <a:gd name="connsiteX6" fmla="*/ 124166 w 1812504"/>
                <a:gd name="connsiteY6" fmla="*/ 0 h 2358292"/>
                <a:gd name="connsiteX7" fmla="*/ 1685735 w 1812504"/>
                <a:gd name="connsiteY7" fmla="*/ 493500 h 2358292"/>
                <a:gd name="connsiteX8" fmla="*/ 1812504 w 1812504"/>
                <a:gd name="connsiteY8" fmla="*/ 580792 h 235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12504" h="2358292">
                  <a:moveTo>
                    <a:pt x="1812504" y="580792"/>
                  </a:moveTo>
                  <a:lnTo>
                    <a:pt x="521075" y="2358292"/>
                  </a:lnTo>
                  <a:lnTo>
                    <a:pt x="450092" y="2312002"/>
                  </a:lnTo>
                  <a:cubicBezTo>
                    <a:pt x="324082" y="2238659"/>
                    <a:pt x="185548" y="2200621"/>
                    <a:pt x="47112" y="2195890"/>
                  </a:cubicBezTo>
                  <a:lnTo>
                    <a:pt x="0" y="2198792"/>
                  </a:lnTo>
                  <a:lnTo>
                    <a:pt x="0" y="1709"/>
                  </a:lnTo>
                  <a:lnTo>
                    <a:pt x="124166" y="0"/>
                  </a:lnTo>
                  <a:cubicBezTo>
                    <a:pt x="664122" y="18455"/>
                    <a:pt x="1204503" y="179810"/>
                    <a:pt x="1685735" y="493500"/>
                  </a:cubicBezTo>
                  <a:lnTo>
                    <a:pt x="1812504" y="580792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3" name="Segment 9">
              <a:extLst>
                <a:ext uri="{FF2B5EF4-FFF2-40B4-BE49-F238E27FC236}">
                  <a16:creationId xmlns:a16="http://schemas.microsoft.com/office/drawing/2014/main" xmlns="" id="{662F17CF-2B18-4001-A42B-E2652281E0B8}"/>
                </a:ext>
              </a:extLst>
            </p:cNvPr>
            <p:cNvSpPr/>
            <p:nvPr/>
          </p:nvSpPr>
          <p:spPr>
            <a:xfrm rot="19440000">
              <a:off x="3370936" y="1264404"/>
              <a:ext cx="1773615" cy="2355935"/>
            </a:xfrm>
            <a:custGeom>
              <a:avLst/>
              <a:gdLst>
                <a:gd name="connsiteX0" fmla="*/ 1773615 w 1773615"/>
                <a:gd name="connsiteY0" fmla="*/ 0 h 2355935"/>
                <a:gd name="connsiteX1" fmla="*/ 1773615 w 1773615"/>
                <a:gd name="connsiteY1" fmla="*/ 2197255 h 2355935"/>
                <a:gd name="connsiteX2" fmla="*/ 1659062 w 1773615"/>
                <a:gd name="connsiteY2" fmla="*/ 2204311 h 2355935"/>
                <a:gd name="connsiteX3" fmla="*/ 1348204 w 1773615"/>
                <a:gd name="connsiteY3" fmla="*/ 2317525 h 2355935"/>
                <a:gd name="connsiteX4" fmla="*/ 1291038 w 1773615"/>
                <a:gd name="connsiteY4" fmla="*/ 2355935 h 2355935"/>
                <a:gd name="connsiteX5" fmla="*/ 0 w 1773615"/>
                <a:gd name="connsiteY5" fmla="*/ 578973 h 2355935"/>
                <a:gd name="connsiteX6" fmla="*/ 213119 w 1773615"/>
                <a:gd name="connsiteY6" fmla="*/ 435778 h 2355935"/>
                <a:gd name="connsiteX7" fmla="*/ 1607260 w 1773615"/>
                <a:gd name="connsiteY7" fmla="*/ 2289 h 2355935"/>
                <a:gd name="connsiteX8" fmla="*/ 1773615 w 1773615"/>
                <a:gd name="connsiteY8" fmla="*/ 0 h 235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3615" h="2355935">
                  <a:moveTo>
                    <a:pt x="1773615" y="0"/>
                  </a:moveTo>
                  <a:lnTo>
                    <a:pt x="1773615" y="2197255"/>
                  </a:lnTo>
                  <a:lnTo>
                    <a:pt x="1659062" y="2204311"/>
                  </a:lnTo>
                  <a:cubicBezTo>
                    <a:pt x="1549993" y="2221586"/>
                    <a:pt x="1444220" y="2259665"/>
                    <a:pt x="1348204" y="2317525"/>
                  </a:cubicBezTo>
                  <a:lnTo>
                    <a:pt x="1291038" y="2355935"/>
                  </a:lnTo>
                  <a:lnTo>
                    <a:pt x="0" y="578973"/>
                  </a:lnTo>
                  <a:lnTo>
                    <a:pt x="213119" y="435778"/>
                  </a:lnTo>
                  <a:cubicBezTo>
                    <a:pt x="638689" y="179327"/>
                    <a:pt x="1118323" y="32468"/>
                    <a:pt x="1607260" y="2289"/>
                  </a:cubicBezTo>
                  <a:lnTo>
                    <a:pt x="1773615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4" name="Segment 8">
              <a:extLst>
                <a:ext uri="{FF2B5EF4-FFF2-40B4-BE49-F238E27FC236}">
                  <a16:creationId xmlns:a16="http://schemas.microsoft.com/office/drawing/2014/main" xmlns="" id="{5D6D526B-E0DF-4330-8327-B79502762656}"/>
                </a:ext>
              </a:extLst>
            </p:cNvPr>
            <p:cNvSpPr/>
            <p:nvPr/>
          </p:nvSpPr>
          <p:spPr>
            <a:xfrm rot="19440000">
              <a:off x="2706784" y="2218952"/>
              <a:ext cx="2403822" cy="2210353"/>
            </a:xfrm>
            <a:custGeom>
              <a:avLst/>
              <a:gdLst>
                <a:gd name="connsiteX0" fmla="*/ 1112784 w 2403822"/>
                <a:gd name="connsiteY0" fmla="*/ 0 h 2210353"/>
                <a:gd name="connsiteX1" fmla="*/ 2403822 w 2403822"/>
                <a:gd name="connsiteY1" fmla="*/ 1776962 h 2210353"/>
                <a:gd name="connsiteX2" fmla="*/ 2393897 w 2403822"/>
                <a:gd name="connsiteY2" fmla="*/ 1783630 h 2210353"/>
                <a:gd name="connsiteX3" fmla="*/ 2211669 w 2403822"/>
                <a:gd name="connsiteY3" fmla="*/ 1968438 h 2210353"/>
                <a:gd name="connsiteX4" fmla="*/ 2092218 w 2403822"/>
                <a:gd name="connsiteY4" fmla="*/ 2198856 h 2210353"/>
                <a:gd name="connsiteX5" fmla="*/ 2088943 w 2403822"/>
                <a:gd name="connsiteY5" fmla="*/ 2210353 h 2210353"/>
                <a:gd name="connsiteX6" fmla="*/ 0 w 2403822"/>
                <a:gd name="connsiteY6" fmla="*/ 1531615 h 2210353"/>
                <a:gd name="connsiteX7" fmla="*/ 10686 w 2403822"/>
                <a:gd name="connsiteY7" fmla="*/ 1494091 h 2210353"/>
                <a:gd name="connsiteX8" fmla="*/ 434244 w 2403822"/>
                <a:gd name="connsiteY8" fmla="*/ 677063 h 2210353"/>
                <a:gd name="connsiteX9" fmla="*/ 1080397 w 2403822"/>
                <a:gd name="connsiteY9" fmla="*/ 21761 h 2210353"/>
                <a:gd name="connsiteX10" fmla="*/ 1112784 w 2403822"/>
                <a:gd name="connsiteY10" fmla="*/ 0 h 221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822" h="2210353">
                  <a:moveTo>
                    <a:pt x="1112784" y="0"/>
                  </a:moveTo>
                  <a:lnTo>
                    <a:pt x="2403822" y="1776962"/>
                  </a:lnTo>
                  <a:lnTo>
                    <a:pt x="2393897" y="1783630"/>
                  </a:lnTo>
                  <a:cubicBezTo>
                    <a:pt x="2325848" y="1834394"/>
                    <a:pt x="2264196" y="1896141"/>
                    <a:pt x="2211669" y="1968438"/>
                  </a:cubicBezTo>
                  <a:cubicBezTo>
                    <a:pt x="2159142" y="2040736"/>
                    <a:pt x="2119469" y="2118451"/>
                    <a:pt x="2092218" y="2198856"/>
                  </a:cubicBezTo>
                  <a:lnTo>
                    <a:pt x="2088943" y="2210353"/>
                  </a:lnTo>
                  <a:lnTo>
                    <a:pt x="0" y="1531615"/>
                  </a:lnTo>
                  <a:lnTo>
                    <a:pt x="10686" y="1494091"/>
                  </a:lnTo>
                  <a:cubicBezTo>
                    <a:pt x="107315" y="1208984"/>
                    <a:pt x="247990" y="933419"/>
                    <a:pt x="434244" y="677063"/>
                  </a:cubicBezTo>
                  <a:cubicBezTo>
                    <a:pt x="620497" y="420707"/>
                    <a:pt x="839104" y="201763"/>
                    <a:pt x="1080397" y="21761"/>
                  </a:cubicBezTo>
                  <a:lnTo>
                    <a:pt x="1112784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" name="Segment 7">
              <a:extLst>
                <a:ext uri="{FF2B5EF4-FFF2-40B4-BE49-F238E27FC236}">
                  <a16:creationId xmlns:a16="http://schemas.microsoft.com/office/drawing/2014/main" xmlns="" id="{BEB2DC4A-3F5B-4091-B904-52FC02DAB6F8}"/>
                </a:ext>
              </a:extLst>
            </p:cNvPr>
            <p:cNvSpPr/>
            <p:nvPr/>
          </p:nvSpPr>
          <p:spPr>
            <a:xfrm rot="19440000">
              <a:off x="3407879" y="3627616"/>
              <a:ext cx="2242173" cy="1887182"/>
            </a:xfrm>
            <a:custGeom>
              <a:avLst/>
              <a:gdLst>
                <a:gd name="connsiteX0" fmla="*/ 2238338 w 2242173"/>
                <a:gd name="connsiteY0" fmla="*/ 678739 h 1887182"/>
                <a:gd name="connsiteX1" fmla="*/ 2219472 w 2242173"/>
                <a:gd name="connsiteY1" fmla="*/ 744979 h 1887182"/>
                <a:gd name="connsiteX2" fmla="*/ 2207860 w 2242173"/>
                <a:gd name="connsiteY2" fmla="*/ 1075607 h 1887182"/>
                <a:gd name="connsiteX3" fmla="*/ 2242173 w 2242173"/>
                <a:gd name="connsiteY3" fmla="*/ 1208525 h 1887182"/>
                <a:gd name="connsiteX4" fmla="*/ 153482 w 2242173"/>
                <a:gd name="connsiteY4" fmla="*/ 1887182 h 1887182"/>
                <a:gd name="connsiteX5" fmla="*/ 97605 w 2242173"/>
                <a:gd name="connsiteY5" fmla="*/ 1706803 h 1887182"/>
                <a:gd name="connsiteX6" fmla="*/ 79064 w 2242173"/>
                <a:gd name="connsiteY6" fmla="*/ 246941 h 1887182"/>
                <a:gd name="connsiteX7" fmla="*/ 149394 w 2242173"/>
                <a:gd name="connsiteY7" fmla="*/ 0 h 1887182"/>
                <a:gd name="connsiteX8" fmla="*/ 2238338 w 2242173"/>
                <a:gd name="connsiteY8" fmla="*/ 678739 h 188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2173" h="1887182">
                  <a:moveTo>
                    <a:pt x="2238338" y="678739"/>
                  </a:moveTo>
                  <a:lnTo>
                    <a:pt x="2219472" y="744979"/>
                  </a:lnTo>
                  <a:cubicBezTo>
                    <a:pt x="2194115" y="854175"/>
                    <a:pt x="2190586" y="966538"/>
                    <a:pt x="2207860" y="1075607"/>
                  </a:cubicBezTo>
                  <a:lnTo>
                    <a:pt x="2242173" y="1208525"/>
                  </a:lnTo>
                  <a:lnTo>
                    <a:pt x="153482" y="1887182"/>
                  </a:lnTo>
                  <a:lnTo>
                    <a:pt x="97605" y="1706803"/>
                  </a:lnTo>
                  <a:cubicBezTo>
                    <a:pt x="-24783" y="1232470"/>
                    <a:pt x="-33327" y="730929"/>
                    <a:pt x="79064" y="246941"/>
                  </a:cubicBezTo>
                  <a:lnTo>
                    <a:pt x="149394" y="0"/>
                  </a:lnTo>
                  <a:lnTo>
                    <a:pt x="2238338" y="678739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6" name="Segment 6">
              <a:extLst>
                <a:ext uri="{FF2B5EF4-FFF2-40B4-BE49-F238E27FC236}">
                  <a16:creationId xmlns:a16="http://schemas.microsoft.com/office/drawing/2014/main" xmlns="" id="{AC54C0A2-DBFA-4667-9249-4E33F504F432}"/>
                </a:ext>
              </a:extLst>
            </p:cNvPr>
            <p:cNvSpPr/>
            <p:nvPr/>
          </p:nvSpPr>
          <p:spPr>
            <a:xfrm rot="19440000">
              <a:off x="4322620" y="4443711"/>
              <a:ext cx="2391407" cy="2198706"/>
            </a:xfrm>
            <a:custGeom>
              <a:avLst/>
              <a:gdLst>
                <a:gd name="connsiteX0" fmla="*/ 2088528 w 2391407"/>
                <a:gd name="connsiteY0" fmla="*/ 0 h 2198706"/>
                <a:gd name="connsiteX1" fmla="*/ 2094701 w 2391407"/>
                <a:gd name="connsiteY1" fmla="*/ 23912 h 2198706"/>
                <a:gd name="connsiteX2" fmla="*/ 2329657 w 2391407"/>
                <a:gd name="connsiteY2" fmla="*/ 371288 h 2198706"/>
                <a:gd name="connsiteX3" fmla="*/ 2391407 w 2391407"/>
                <a:gd name="connsiteY3" fmla="*/ 421097 h 2198706"/>
                <a:gd name="connsiteX4" fmla="*/ 1099898 w 2391407"/>
                <a:gd name="connsiteY4" fmla="*/ 2198706 h 2198706"/>
                <a:gd name="connsiteX5" fmla="*/ 981994 w 2391407"/>
                <a:gd name="connsiteY5" fmla="*/ 2108403 h 2198706"/>
                <a:gd name="connsiteX6" fmla="*/ 30096 w 2391407"/>
                <a:gd name="connsiteY6" fmla="*/ 775762 h 2198706"/>
                <a:gd name="connsiteX7" fmla="*/ 0 w 2391407"/>
                <a:gd name="connsiteY7" fmla="*/ 678604 h 2198706"/>
                <a:gd name="connsiteX8" fmla="*/ 2088528 w 2391407"/>
                <a:gd name="connsiteY8" fmla="*/ 0 h 219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91407" h="2198706">
                  <a:moveTo>
                    <a:pt x="2088528" y="0"/>
                  </a:moveTo>
                  <a:lnTo>
                    <a:pt x="2094701" y="23912"/>
                  </a:lnTo>
                  <a:cubicBezTo>
                    <a:pt x="2141979" y="154110"/>
                    <a:pt x="2220965" y="274109"/>
                    <a:pt x="2329657" y="371288"/>
                  </a:cubicBezTo>
                  <a:lnTo>
                    <a:pt x="2391407" y="421097"/>
                  </a:lnTo>
                  <a:lnTo>
                    <a:pt x="1099898" y="2198706"/>
                  </a:lnTo>
                  <a:lnTo>
                    <a:pt x="981994" y="2108403"/>
                  </a:lnTo>
                  <a:cubicBezTo>
                    <a:pt x="534948" y="1747659"/>
                    <a:pt x="214504" y="1283587"/>
                    <a:pt x="30096" y="775762"/>
                  </a:cubicBezTo>
                  <a:lnTo>
                    <a:pt x="0" y="678604"/>
                  </a:lnTo>
                  <a:lnTo>
                    <a:pt x="2088528" y="0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7" name="Segment 5">
              <a:extLst>
                <a:ext uri="{FF2B5EF4-FFF2-40B4-BE49-F238E27FC236}">
                  <a16:creationId xmlns:a16="http://schemas.microsoft.com/office/drawing/2014/main" xmlns="" id="{5E98BE26-8444-4529-806D-372E3848F1A5}"/>
                </a:ext>
              </a:extLst>
            </p:cNvPr>
            <p:cNvSpPr/>
            <p:nvPr/>
          </p:nvSpPr>
          <p:spPr>
            <a:xfrm rot="19440000">
              <a:off x="5568685" y="4296458"/>
              <a:ext cx="1798755" cy="2363656"/>
            </a:xfrm>
            <a:custGeom>
              <a:avLst/>
              <a:gdLst>
                <a:gd name="connsiteX0" fmla="*/ 1798755 w 1798755"/>
                <a:gd name="connsiteY0" fmla="*/ 166158 h 2363656"/>
                <a:gd name="connsiteX1" fmla="*/ 1798755 w 1798755"/>
                <a:gd name="connsiteY1" fmla="*/ 2362236 h 2363656"/>
                <a:gd name="connsiteX2" fmla="*/ 1695593 w 1798755"/>
                <a:gd name="connsiteY2" fmla="*/ 2363656 h 2363656"/>
                <a:gd name="connsiteX3" fmla="*/ 4290 w 1798755"/>
                <a:gd name="connsiteY3" fmla="*/ 1780821 h 2363656"/>
                <a:gd name="connsiteX4" fmla="*/ 0 w 1798755"/>
                <a:gd name="connsiteY4" fmla="*/ 1777536 h 2363656"/>
                <a:gd name="connsiteX5" fmla="*/ 1291456 w 1798755"/>
                <a:gd name="connsiteY5" fmla="*/ 0 h 2363656"/>
                <a:gd name="connsiteX6" fmla="*/ 1295665 w 1798755"/>
                <a:gd name="connsiteY6" fmla="*/ 3395 h 2363656"/>
                <a:gd name="connsiteX7" fmla="*/ 1772647 w 1798755"/>
                <a:gd name="connsiteY7" fmla="*/ 167766 h 2363656"/>
                <a:gd name="connsiteX8" fmla="*/ 1798755 w 1798755"/>
                <a:gd name="connsiteY8" fmla="*/ 166158 h 2363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8755" h="2363656">
                  <a:moveTo>
                    <a:pt x="1798755" y="166158"/>
                  </a:moveTo>
                  <a:lnTo>
                    <a:pt x="1798755" y="2362236"/>
                  </a:lnTo>
                  <a:lnTo>
                    <a:pt x="1695593" y="2363656"/>
                  </a:lnTo>
                  <a:cubicBezTo>
                    <a:pt x="1106551" y="2343523"/>
                    <a:pt x="517001" y="2153328"/>
                    <a:pt x="4290" y="1780821"/>
                  </a:cubicBezTo>
                  <a:lnTo>
                    <a:pt x="0" y="1777536"/>
                  </a:lnTo>
                  <a:lnTo>
                    <a:pt x="1291456" y="0"/>
                  </a:lnTo>
                  <a:lnTo>
                    <a:pt x="1295665" y="3395"/>
                  </a:lnTo>
                  <a:cubicBezTo>
                    <a:pt x="1440260" y="108449"/>
                    <a:pt x="1606525" y="162088"/>
                    <a:pt x="1772647" y="167766"/>
                  </a:cubicBezTo>
                  <a:lnTo>
                    <a:pt x="1798755" y="166158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8" name="Segment 4">
              <a:extLst>
                <a:ext uri="{FF2B5EF4-FFF2-40B4-BE49-F238E27FC236}">
                  <a16:creationId xmlns:a16="http://schemas.microsoft.com/office/drawing/2014/main" xmlns="" id="{9FA3CF94-921C-4079-9CB9-D72FA0E78604}"/>
                </a:ext>
              </a:extLst>
            </p:cNvPr>
            <p:cNvSpPr/>
            <p:nvPr/>
          </p:nvSpPr>
          <p:spPr>
            <a:xfrm rot="19440000">
              <a:off x="7001244" y="3225334"/>
              <a:ext cx="1795084" cy="2356536"/>
            </a:xfrm>
            <a:custGeom>
              <a:avLst/>
              <a:gdLst>
                <a:gd name="connsiteX0" fmla="*/ 504046 w 1795084"/>
                <a:gd name="connsiteY0" fmla="*/ 0 h 2356536"/>
                <a:gd name="connsiteX1" fmla="*/ 1795084 w 1795084"/>
                <a:gd name="connsiteY1" fmla="*/ 1776961 h 2356536"/>
                <a:gd name="connsiteX2" fmla="*/ 1581500 w 1795084"/>
                <a:gd name="connsiteY2" fmla="*/ 1920469 h 2356536"/>
                <a:gd name="connsiteX3" fmla="*/ 187359 w 1795084"/>
                <a:gd name="connsiteY3" fmla="*/ 2353957 h 2356536"/>
                <a:gd name="connsiteX4" fmla="*/ 0 w 1795084"/>
                <a:gd name="connsiteY4" fmla="*/ 2356536 h 2356536"/>
                <a:gd name="connsiteX5" fmla="*/ 0 w 1795084"/>
                <a:gd name="connsiteY5" fmla="*/ 160286 h 2356536"/>
                <a:gd name="connsiteX6" fmla="*/ 135558 w 1795084"/>
                <a:gd name="connsiteY6" fmla="*/ 151936 h 2356536"/>
                <a:gd name="connsiteX7" fmla="*/ 446415 w 1795084"/>
                <a:gd name="connsiteY7" fmla="*/ 38722 h 2356536"/>
                <a:gd name="connsiteX8" fmla="*/ 504046 w 1795084"/>
                <a:gd name="connsiteY8" fmla="*/ 0 h 235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5084" h="2356536">
                  <a:moveTo>
                    <a:pt x="504046" y="0"/>
                  </a:moveTo>
                  <a:lnTo>
                    <a:pt x="1795084" y="1776961"/>
                  </a:lnTo>
                  <a:lnTo>
                    <a:pt x="1581500" y="1920469"/>
                  </a:lnTo>
                  <a:cubicBezTo>
                    <a:pt x="1155930" y="2176919"/>
                    <a:pt x="676296" y="2323778"/>
                    <a:pt x="187359" y="2353957"/>
                  </a:cubicBezTo>
                  <a:lnTo>
                    <a:pt x="0" y="2356536"/>
                  </a:lnTo>
                  <a:lnTo>
                    <a:pt x="0" y="160286"/>
                  </a:lnTo>
                  <a:lnTo>
                    <a:pt x="135558" y="151936"/>
                  </a:lnTo>
                  <a:cubicBezTo>
                    <a:pt x="244626" y="134660"/>
                    <a:pt x="350400" y="96582"/>
                    <a:pt x="446415" y="38722"/>
                  </a:cubicBezTo>
                  <a:lnTo>
                    <a:pt x="504046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9" name="Segment 3">
              <a:extLst>
                <a:ext uri="{FF2B5EF4-FFF2-40B4-BE49-F238E27FC236}">
                  <a16:creationId xmlns:a16="http://schemas.microsoft.com/office/drawing/2014/main" xmlns="" id="{2B42EAB0-7EBB-47DF-9A7B-1AC125C1A2E3}"/>
                </a:ext>
              </a:extLst>
            </p:cNvPr>
            <p:cNvSpPr/>
            <p:nvPr/>
          </p:nvSpPr>
          <p:spPr>
            <a:xfrm rot="19440000">
              <a:off x="7050666" y="2411061"/>
              <a:ext cx="2403205" cy="2209508"/>
            </a:xfrm>
            <a:custGeom>
              <a:avLst/>
              <a:gdLst>
                <a:gd name="connsiteX0" fmla="*/ 2403206 w 2403206"/>
                <a:gd name="connsiteY0" fmla="*/ 678740 h 2209508"/>
                <a:gd name="connsiteX1" fmla="*/ 2392671 w 2403206"/>
                <a:gd name="connsiteY1" fmla="*/ 715729 h 2209508"/>
                <a:gd name="connsiteX2" fmla="*/ 1969114 w 2403206"/>
                <a:gd name="connsiteY2" fmla="*/ 1532757 h 2209508"/>
                <a:gd name="connsiteX3" fmla="*/ 1322960 w 2403206"/>
                <a:gd name="connsiteY3" fmla="*/ 2188059 h 2209508"/>
                <a:gd name="connsiteX4" fmla="*/ 1291039 w 2403206"/>
                <a:gd name="connsiteY4" fmla="*/ 2209508 h 2209508"/>
                <a:gd name="connsiteX5" fmla="*/ 0 w 2403206"/>
                <a:gd name="connsiteY5" fmla="*/ 432546 h 2209508"/>
                <a:gd name="connsiteX6" fmla="*/ 9460 w 2403206"/>
                <a:gd name="connsiteY6" fmla="*/ 426190 h 2209508"/>
                <a:gd name="connsiteX7" fmla="*/ 191688 w 2403206"/>
                <a:gd name="connsiteY7" fmla="*/ 241381 h 2209508"/>
                <a:gd name="connsiteX8" fmla="*/ 311139 w 2403206"/>
                <a:gd name="connsiteY8" fmla="*/ 10963 h 2209508"/>
                <a:gd name="connsiteX9" fmla="*/ 314262 w 2403206"/>
                <a:gd name="connsiteY9" fmla="*/ 0 h 2209508"/>
                <a:gd name="connsiteX10" fmla="*/ 2403206 w 2403206"/>
                <a:gd name="connsiteY10" fmla="*/ 678740 h 2209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206" h="2209508">
                  <a:moveTo>
                    <a:pt x="2403206" y="678740"/>
                  </a:moveTo>
                  <a:lnTo>
                    <a:pt x="2392671" y="715729"/>
                  </a:lnTo>
                  <a:cubicBezTo>
                    <a:pt x="2296043" y="1000836"/>
                    <a:pt x="2155367" y="1276401"/>
                    <a:pt x="1969114" y="1532757"/>
                  </a:cubicBezTo>
                  <a:cubicBezTo>
                    <a:pt x="1782860" y="1789113"/>
                    <a:pt x="1564253" y="2008058"/>
                    <a:pt x="1322960" y="2188059"/>
                  </a:cubicBezTo>
                  <a:lnTo>
                    <a:pt x="1291039" y="2209508"/>
                  </a:lnTo>
                  <a:lnTo>
                    <a:pt x="0" y="432546"/>
                  </a:lnTo>
                  <a:lnTo>
                    <a:pt x="9460" y="426190"/>
                  </a:lnTo>
                  <a:cubicBezTo>
                    <a:pt x="77509" y="375425"/>
                    <a:pt x="139161" y="313679"/>
                    <a:pt x="191688" y="241381"/>
                  </a:cubicBezTo>
                  <a:cubicBezTo>
                    <a:pt x="244215" y="169084"/>
                    <a:pt x="283888" y="91369"/>
                    <a:pt x="311139" y="10963"/>
                  </a:cubicBezTo>
                  <a:lnTo>
                    <a:pt x="314262" y="0"/>
                  </a:lnTo>
                  <a:lnTo>
                    <a:pt x="2403206" y="67874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0" name="Segment 2">
              <a:extLst>
                <a:ext uri="{FF2B5EF4-FFF2-40B4-BE49-F238E27FC236}">
                  <a16:creationId xmlns:a16="http://schemas.microsoft.com/office/drawing/2014/main" xmlns="" id="{9D908D8C-CF90-42F6-A032-9EA5CED11314}"/>
                </a:ext>
              </a:extLst>
            </p:cNvPr>
            <p:cNvSpPr/>
            <p:nvPr/>
          </p:nvSpPr>
          <p:spPr>
            <a:xfrm rot="19440000">
              <a:off x="6515690" y="1326251"/>
              <a:ext cx="2241807" cy="1886322"/>
            </a:xfrm>
            <a:custGeom>
              <a:avLst/>
              <a:gdLst>
                <a:gd name="connsiteX0" fmla="*/ 2088758 w 2241807"/>
                <a:gd name="connsiteY0" fmla="*/ 0 h 1886322"/>
                <a:gd name="connsiteX1" fmla="*/ 2144202 w 2241807"/>
                <a:gd name="connsiteY1" fmla="*/ 178985 h 1886322"/>
                <a:gd name="connsiteX2" fmla="*/ 2162743 w 2241807"/>
                <a:gd name="connsiteY2" fmla="*/ 1638847 h 1886322"/>
                <a:gd name="connsiteX3" fmla="*/ 2092262 w 2241807"/>
                <a:gd name="connsiteY3" fmla="*/ 1886322 h 1886322"/>
                <a:gd name="connsiteX4" fmla="*/ 3318 w 2241807"/>
                <a:gd name="connsiteY4" fmla="*/ 1207583 h 1886322"/>
                <a:gd name="connsiteX5" fmla="*/ 22335 w 2241807"/>
                <a:gd name="connsiteY5" fmla="*/ 1140809 h 1886322"/>
                <a:gd name="connsiteX6" fmla="*/ 33947 w 2241807"/>
                <a:gd name="connsiteY6" fmla="*/ 810181 h 1886322"/>
                <a:gd name="connsiteX7" fmla="*/ 0 w 2241807"/>
                <a:gd name="connsiteY7" fmla="*/ 678679 h 1886322"/>
                <a:gd name="connsiteX8" fmla="*/ 2088758 w 2241807"/>
                <a:gd name="connsiteY8" fmla="*/ 0 h 188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1807" h="1886322">
                  <a:moveTo>
                    <a:pt x="2088758" y="0"/>
                  </a:moveTo>
                  <a:lnTo>
                    <a:pt x="2144202" y="178985"/>
                  </a:lnTo>
                  <a:cubicBezTo>
                    <a:pt x="2266590" y="653317"/>
                    <a:pt x="2275134" y="1154858"/>
                    <a:pt x="2162743" y="1638847"/>
                  </a:cubicBezTo>
                  <a:lnTo>
                    <a:pt x="2092262" y="1886322"/>
                  </a:lnTo>
                  <a:lnTo>
                    <a:pt x="3318" y="1207583"/>
                  </a:lnTo>
                  <a:lnTo>
                    <a:pt x="22335" y="1140809"/>
                  </a:lnTo>
                  <a:cubicBezTo>
                    <a:pt x="47692" y="1031613"/>
                    <a:pt x="51221" y="919249"/>
                    <a:pt x="33947" y="810181"/>
                  </a:cubicBezTo>
                  <a:lnTo>
                    <a:pt x="0" y="678679"/>
                  </a:lnTo>
                  <a:lnTo>
                    <a:pt x="2088758" y="0"/>
                  </a:lnTo>
                  <a:close/>
                </a:path>
              </a:pathLst>
            </a:custGeom>
            <a:solidFill>
              <a:srgbClr val="FF3399"/>
            </a:solid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1" name="Segment 1">
              <a:extLst>
                <a:ext uri="{FF2B5EF4-FFF2-40B4-BE49-F238E27FC236}">
                  <a16:creationId xmlns:a16="http://schemas.microsoft.com/office/drawing/2014/main" xmlns="" id="{C204C949-8ED3-4221-A775-AD47FA458F03}"/>
                </a:ext>
              </a:extLst>
            </p:cNvPr>
            <p:cNvSpPr/>
            <p:nvPr/>
          </p:nvSpPr>
          <p:spPr>
            <a:xfrm rot="19440000">
              <a:off x="5483972" y="212430"/>
              <a:ext cx="2398855" cy="2205598"/>
            </a:xfrm>
            <a:custGeom>
              <a:avLst/>
              <a:gdLst>
                <a:gd name="connsiteX0" fmla="*/ 1291375 w 2398855"/>
                <a:gd name="connsiteY0" fmla="*/ 0 h 2205598"/>
                <a:gd name="connsiteX1" fmla="*/ 2368326 w 2398855"/>
                <a:gd name="connsiteY1" fmla="*/ 1428419 h 2205598"/>
                <a:gd name="connsiteX2" fmla="*/ 2398855 w 2398855"/>
                <a:gd name="connsiteY2" fmla="*/ 1526972 h 2205598"/>
                <a:gd name="connsiteX3" fmla="*/ 310260 w 2398855"/>
                <a:gd name="connsiteY3" fmla="*/ 2205598 h 2205598"/>
                <a:gd name="connsiteX4" fmla="*/ 303721 w 2398855"/>
                <a:gd name="connsiteY4" fmla="*/ 2180269 h 2205598"/>
                <a:gd name="connsiteX5" fmla="*/ 0 w 2398855"/>
                <a:gd name="connsiteY5" fmla="*/ 1777426 h 2205598"/>
                <a:gd name="connsiteX6" fmla="*/ 1291375 w 2398855"/>
                <a:gd name="connsiteY6" fmla="*/ 0 h 2205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98855" h="2205598">
                  <a:moveTo>
                    <a:pt x="1291375" y="0"/>
                  </a:moveTo>
                  <a:cubicBezTo>
                    <a:pt x="1804087" y="372507"/>
                    <a:pt x="2167154" y="874428"/>
                    <a:pt x="2368326" y="1428419"/>
                  </a:cubicBezTo>
                  <a:lnTo>
                    <a:pt x="2398855" y="1526972"/>
                  </a:lnTo>
                  <a:lnTo>
                    <a:pt x="310260" y="2205598"/>
                  </a:lnTo>
                  <a:lnTo>
                    <a:pt x="303721" y="2180269"/>
                  </a:lnTo>
                  <a:cubicBezTo>
                    <a:pt x="246987" y="2024032"/>
                    <a:pt x="144595" y="1882480"/>
                    <a:pt x="0" y="1777426"/>
                  </a:cubicBezTo>
                  <a:lnTo>
                    <a:pt x="1291375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2" name="Segment 10 Text">
              <a:extLst>
                <a:ext uri="{FF2B5EF4-FFF2-40B4-BE49-F238E27FC236}">
                  <a16:creationId xmlns:a16="http://schemas.microsoft.com/office/drawing/2014/main" xmlns="" id="{42C32710-2676-4E22-8BD9-BB984EAEFF2B}"/>
                </a:ext>
              </a:extLst>
            </p:cNvPr>
            <p:cNvSpPr/>
            <p:nvPr/>
          </p:nvSpPr>
          <p:spPr>
            <a:xfrm rot="15044964">
              <a:off x="4392400" y="1192399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10</a:t>
              </a:r>
              <a:endParaRPr lang="en-US" sz="36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3" name="Segment 9 Text">
              <a:extLst>
                <a:ext uri="{FF2B5EF4-FFF2-40B4-BE49-F238E27FC236}">
                  <a16:creationId xmlns:a16="http://schemas.microsoft.com/office/drawing/2014/main" xmlns="" id="{E0DBBA3D-EDC3-4F2F-BA90-9CC10D71459B}"/>
                </a:ext>
              </a:extLst>
            </p:cNvPr>
            <p:cNvSpPr/>
            <p:nvPr/>
          </p:nvSpPr>
          <p:spPr>
            <a:xfrm rot="12746085">
              <a:off x="3411014" y="1928770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100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4" name="Segment 8 Text">
              <a:extLst>
                <a:ext uri="{FF2B5EF4-FFF2-40B4-BE49-F238E27FC236}">
                  <a16:creationId xmlns:a16="http://schemas.microsoft.com/office/drawing/2014/main" xmlns="" id="{F7E52260-A0E4-406C-99D5-5E78A6732972}"/>
                </a:ext>
              </a:extLst>
            </p:cNvPr>
            <p:cNvSpPr/>
            <p:nvPr/>
          </p:nvSpPr>
          <p:spPr>
            <a:xfrm rot="10800000">
              <a:off x="3088578" y="304184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90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5" name="Segment 7 Text">
              <a:extLst>
                <a:ext uri="{FF2B5EF4-FFF2-40B4-BE49-F238E27FC236}">
                  <a16:creationId xmlns:a16="http://schemas.microsoft.com/office/drawing/2014/main" xmlns="" id="{F7A9E11C-6485-4CD0-910C-EC3B27CA2109}"/>
                </a:ext>
              </a:extLst>
            </p:cNvPr>
            <p:cNvSpPr/>
            <p:nvPr/>
          </p:nvSpPr>
          <p:spPr>
            <a:xfrm rot="8533522">
              <a:off x="3465297" y="420479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80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6" name="Segment 6 Text">
              <a:extLst>
                <a:ext uri="{FF2B5EF4-FFF2-40B4-BE49-F238E27FC236}">
                  <a16:creationId xmlns:a16="http://schemas.microsoft.com/office/drawing/2014/main" xmlns="" id="{794C4BDF-D593-412B-9F3F-92D5B2D45420}"/>
                </a:ext>
              </a:extLst>
            </p:cNvPr>
            <p:cNvSpPr/>
            <p:nvPr/>
          </p:nvSpPr>
          <p:spPr>
            <a:xfrm rot="6448510">
              <a:off x="4448297" y="489095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70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7" name="Segment 5 Text">
              <a:extLst>
                <a:ext uri="{FF2B5EF4-FFF2-40B4-BE49-F238E27FC236}">
                  <a16:creationId xmlns:a16="http://schemas.microsoft.com/office/drawing/2014/main" xmlns="" id="{FFBCECC3-F70A-42A8-BA20-4418414E7281}"/>
                </a:ext>
              </a:extLst>
            </p:cNvPr>
            <p:cNvSpPr/>
            <p:nvPr/>
          </p:nvSpPr>
          <p:spPr>
            <a:xfrm rot="4437146">
              <a:off x="5602504" y="4880553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60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8" name="Segment 4 Text">
              <a:extLst>
                <a:ext uri="{FF2B5EF4-FFF2-40B4-BE49-F238E27FC236}">
                  <a16:creationId xmlns:a16="http://schemas.microsoft.com/office/drawing/2014/main" xmlns="" id="{F0E7D3DF-C7D3-4769-AB38-86B7446FDAC0}"/>
                </a:ext>
              </a:extLst>
            </p:cNvPr>
            <p:cNvSpPr/>
            <p:nvPr/>
          </p:nvSpPr>
          <p:spPr>
            <a:xfrm rot="2251830">
              <a:off x="6593981" y="4196414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50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9" name="Segment 3 Text">
              <a:extLst>
                <a:ext uri="{FF2B5EF4-FFF2-40B4-BE49-F238E27FC236}">
                  <a16:creationId xmlns:a16="http://schemas.microsoft.com/office/drawing/2014/main" xmlns="" id="{302BC54B-15F2-4543-B08E-73C343EE81B2}"/>
                </a:ext>
              </a:extLst>
            </p:cNvPr>
            <p:cNvSpPr/>
            <p:nvPr/>
          </p:nvSpPr>
          <p:spPr>
            <a:xfrm>
              <a:off x="6975036" y="302400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40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0" name="Segment 2 Text">
              <a:extLst>
                <a:ext uri="{FF2B5EF4-FFF2-40B4-BE49-F238E27FC236}">
                  <a16:creationId xmlns:a16="http://schemas.microsoft.com/office/drawing/2014/main" xmlns="" id="{421FA830-E00D-475D-A3EC-158B0533B899}"/>
                </a:ext>
              </a:extLst>
            </p:cNvPr>
            <p:cNvSpPr/>
            <p:nvPr/>
          </p:nvSpPr>
          <p:spPr>
            <a:xfrm rot="19530205">
              <a:off x="6596433" y="1879838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30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1" name="Segment 1 Text">
              <a:extLst>
                <a:ext uri="{FF2B5EF4-FFF2-40B4-BE49-F238E27FC236}">
                  <a16:creationId xmlns:a16="http://schemas.microsoft.com/office/drawing/2014/main" xmlns="" id="{A68EFAF5-B9F3-4478-A6CB-ED802BB69FAB}"/>
                </a:ext>
              </a:extLst>
            </p:cNvPr>
            <p:cNvSpPr/>
            <p:nvPr/>
          </p:nvSpPr>
          <p:spPr>
            <a:xfrm rot="17140939">
              <a:off x="5594705" y="112559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20</a:t>
              </a:r>
              <a:endParaRPr lang="en-US" sz="36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2" name="Spin Button">
            <a:extLst>
              <a:ext uri="{FF2B5EF4-FFF2-40B4-BE49-F238E27FC236}">
                <a16:creationId xmlns:a16="http://schemas.microsoft.com/office/drawing/2014/main" xmlns="" id="{1972FA71-9F7D-4B81-B488-7F26645D57CD}"/>
              </a:ext>
            </a:extLst>
          </p:cNvPr>
          <p:cNvGrpSpPr/>
          <p:nvPr/>
        </p:nvGrpSpPr>
        <p:grpSpPr>
          <a:xfrm>
            <a:off x="8299964" y="3205224"/>
            <a:ext cx="1511182" cy="1478742"/>
            <a:chOff x="5195999" y="2529000"/>
            <a:chExt cx="1800000" cy="1800000"/>
          </a:xfrm>
        </p:grpSpPr>
        <p:sp>
          <p:nvSpPr>
            <p:cNvPr id="193" name="Spin Button">
              <a:extLst>
                <a:ext uri="{FF2B5EF4-FFF2-40B4-BE49-F238E27FC236}">
                  <a16:creationId xmlns:a16="http://schemas.microsoft.com/office/drawing/2014/main" xmlns="" id="{B7650D7D-7FCB-4A79-BFAA-6C32C5E3579F}"/>
                </a:ext>
              </a:extLst>
            </p:cNvPr>
            <p:cNvSpPr/>
            <p:nvPr/>
          </p:nvSpPr>
          <p:spPr>
            <a:xfrm>
              <a:off x="5195999" y="2529000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</a:p>
          </p:txBody>
        </p:sp>
        <p:sp>
          <p:nvSpPr>
            <p:cNvPr id="194" name="Arrow: Curved Down 62">
              <a:extLst>
                <a:ext uri="{FF2B5EF4-FFF2-40B4-BE49-F238E27FC236}">
                  <a16:creationId xmlns:a16="http://schemas.microsoft.com/office/drawing/2014/main" xmlns="" id="{B210A41A-0C7E-475B-831B-931895C7011C}"/>
                </a:ext>
              </a:extLst>
            </p:cNvPr>
            <p:cNvSpPr/>
            <p:nvPr/>
          </p:nvSpPr>
          <p:spPr>
            <a:xfrm>
              <a:off x="5392463" y="2664749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95" name="Arrow: Curved Down 63">
              <a:extLst>
                <a:ext uri="{FF2B5EF4-FFF2-40B4-BE49-F238E27FC236}">
                  <a16:creationId xmlns:a16="http://schemas.microsoft.com/office/drawing/2014/main" xmlns="" id="{1CA3CB84-AD33-4099-80E9-01351CE5DBB5}"/>
                </a:ext>
              </a:extLst>
            </p:cNvPr>
            <p:cNvSpPr/>
            <p:nvPr/>
          </p:nvSpPr>
          <p:spPr>
            <a:xfrm flipH="1" flipV="1">
              <a:off x="5384980" y="3672555"/>
              <a:ext cx="1410676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96" name="Marker">
            <a:extLst>
              <a:ext uri="{FF2B5EF4-FFF2-40B4-BE49-F238E27FC236}">
                <a16:creationId xmlns:a16="http://schemas.microsoft.com/office/drawing/2014/main" xmlns="" id="{6F381C54-25EF-445D-B869-A54C62C08DBE}"/>
              </a:ext>
            </a:extLst>
          </p:cNvPr>
          <p:cNvSpPr/>
          <p:nvPr/>
        </p:nvSpPr>
        <p:spPr>
          <a:xfrm rot="10800000">
            <a:off x="8792048" y="1119647"/>
            <a:ext cx="604472" cy="591498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80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3" dur="2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170" grpId="0" animBg="1"/>
      <p:bldP spid="17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Anchor">
            <a:extLst>
              <a:ext uri="{FF2B5EF4-FFF2-40B4-BE49-F238E27FC236}">
                <a16:creationId xmlns:a16="http://schemas.microsoft.com/office/drawing/2014/main" xmlns="" id="{B316AF16-047B-4F82-AB9C-1224E1DDA737}"/>
              </a:ext>
            </a:extLst>
          </p:cNvPr>
          <p:cNvSpPr/>
          <p:nvPr/>
        </p:nvSpPr>
        <p:spPr>
          <a:xfrm>
            <a:off x="8153596" y="2836981"/>
            <a:ext cx="1554088" cy="1519318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0" name="グループ化 49"/>
          <p:cNvGrpSpPr/>
          <p:nvPr/>
        </p:nvGrpSpPr>
        <p:grpSpPr>
          <a:xfrm>
            <a:off x="3431355" y="821611"/>
            <a:ext cx="1280502" cy="962694"/>
            <a:chOff x="808187" y="3998421"/>
            <a:chExt cx="1254502" cy="1195602"/>
          </a:xfrm>
        </p:grpSpPr>
        <p:sp>
          <p:nvSpPr>
            <p:cNvPr id="52" name="Spin Button">
              <a:extLst>
                <a:ext uri="{FF2B5EF4-FFF2-40B4-BE49-F238E27FC236}">
                  <a16:creationId xmlns:a16="http://schemas.microsoft.com/office/drawing/2014/main" xmlns="" id="{B7650D7D-7FCB-4A79-BFAA-6C32C5E3579F}"/>
                </a:ext>
              </a:extLst>
            </p:cNvPr>
            <p:cNvSpPr/>
            <p:nvPr/>
          </p:nvSpPr>
          <p:spPr>
            <a:xfrm>
              <a:off x="808187" y="3998421"/>
              <a:ext cx="1254502" cy="1195602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3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  <a:endPara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Arrow: Curved Down 62">
              <a:extLst>
                <a:ext uri="{FF2B5EF4-FFF2-40B4-BE49-F238E27FC236}">
                  <a16:creationId xmlns:a16="http://schemas.microsoft.com/office/drawing/2014/main" xmlns="" id="{B210A41A-0C7E-475B-831B-931895C7011C}"/>
                </a:ext>
              </a:extLst>
            </p:cNvPr>
            <p:cNvSpPr/>
            <p:nvPr/>
          </p:nvSpPr>
          <p:spPr>
            <a:xfrm>
              <a:off x="945369" y="4008885"/>
              <a:ext cx="983166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4" name="Arrow: Curved Down 63">
              <a:extLst>
                <a:ext uri="{FF2B5EF4-FFF2-40B4-BE49-F238E27FC236}">
                  <a16:creationId xmlns:a16="http://schemas.microsoft.com/office/drawing/2014/main" xmlns="" id="{1CA3CB84-AD33-4099-80E9-01351CE5DBB5}"/>
                </a:ext>
              </a:extLst>
            </p:cNvPr>
            <p:cNvSpPr/>
            <p:nvPr/>
          </p:nvSpPr>
          <p:spPr>
            <a:xfrm flipH="1" flipV="1">
              <a:off x="939087" y="4836821"/>
              <a:ext cx="983164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55" name="Spin Button">
            <a:extLst>
              <a:ext uri="{FF2B5EF4-FFF2-40B4-BE49-F238E27FC236}">
                <a16:creationId xmlns:a16="http://schemas.microsoft.com/office/drawing/2014/main" xmlns="" id="{B7650D7D-7FCB-4A79-BFAA-6C32C5E3579F}"/>
              </a:ext>
            </a:extLst>
          </p:cNvPr>
          <p:cNvSpPr/>
          <p:nvPr/>
        </p:nvSpPr>
        <p:spPr>
          <a:xfrm>
            <a:off x="694045" y="3714992"/>
            <a:ext cx="1296924" cy="990792"/>
          </a:xfrm>
          <a:custGeom>
            <a:avLst/>
            <a:gdLst>
              <a:gd name="connsiteX0" fmla="*/ 900000 w 1800000"/>
              <a:gd name="connsiteY0" fmla="*/ 0 h 1800000"/>
              <a:gd name="connsiteX1" fmla="*/ 1800000 w 1800000"/>
              <a:gd name="connsiteY1" fmla="*/ 900000 h 1800000"/>
              <a:gd name="connsiteX2" fmla="*/ 900000 w 1800000"/>
              <a:gd name="connsiteY2" fmla="*/ 1800000 h 1800000"/>
              <a:gd name="connsiteX3" fmla="*/ 0 w 1800000"/>
              <a:gd name="connsiteY3" fmla="*/ 900000 h 1800000"/>
              <a:gd name="connsiteX4" fmla="*/ 900000 w 1800000"/>
              <a:gd name="connsiteY4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000" h="1800000">
                <a:moveTo>
                  <a:pt x="900000" y="0"/>
                </a:moveTo>
                <a:cubicBezTo>
                  <a:pt x="1397056" y="0"/>
                  <a:pt x="1800000" y="402944"/>
                  <a:pt x="1800000" y="900000"/>
                </a:cubicBezTo>
                <a:cubicBezTo>
                  <a:pt x="1800000" y="1397056"/>
                  <a:pt x="1397056" y="1800000"/>
                  <a:pt x="900000" y="1800000"/>
                </a:cubicBezTo>
                <a:cubicBezTo>
                  <a:pt x="402944" y="1800000"/>
                  <a:pt x="0" y="1397056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6" name="グループ化 55"/>
          <p:cNvGrpSpPr/>
          <p:nvPr/>
        </p:nvGrpSpPr>
        <p:grpSpPr>
          <a:xfrm>
            <a:off x="639222" y="2271419"/>
            <a:ext cx="1280502" cy="962694"/>
            <a:chOff x="808187" y="3998421"/>
            <a:chExt cx="1254502" cy="1195602"/>
          </a:xfrm>
        </p:grpSpPr>
        <p:sp>
          <p:nvSpPr>
            <p:cNvPr id="57" name="Spin Button">
              <a:extLst>
                <a:ext uri="{FF2B5EF4-FFF2-40B4-BE49-F238E27FC236}">
                  <a16:creationId xmlns:a16="http://schemas.microsoft.com/office/drawing/2014/main" xmlns="" id="{B7650D7D-7FCB-4A79-BFAA-6C32C5E3579F}"/>
                </a:ext>
              </a:extLst>
            </p:cNvPr>
            <p:cNvSpPr/>
            <p:nvPr/>
          </p:nvSpPr>
          <p:spPr>
            <a:xfrm>
              <a:off x="808187" y="3998421"/>
              <a:ext cx="1254502" cy="1195602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3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  <a:endPara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Arrow: Curved Down 62">
              <a:extLst>
                <a:ext uri="{FF2B5EF4-FFF2-40B4-BE49-F238E27FC236}">
                  <a16:creationId xmlns:a16="http://schemas.microsoft.com/office/drawing/2014/main" xmlns="" id="{B210A41A-0C7E-475B-831B-931895C7011C}"/>
                </a:ext>
              </a:extLst>
            </p:cNvPr>
            <p:cNvSpPr/>
            <p:nvPr/>
          </p:nvSpPr>
          <p:spPr>
            <a:xfrm>
              <a:off x="945369" y="4008885"/>
              <a:ext cx="983166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9" name="Arrow: Curved Down 63">
              <a:extLst>
                <a:ext uri="{FF2B5EF4-FFF2-40B4-BE49-F238E27FC236}">
                  <a16:creationId xmlns:a16="http://schemas.microsoft.com/office/drawing/2014/main" xmlns="" id="{1CA3CB84-AD33-4099-80E9-01351CE5DBB5}"/>
                </a:ext>
              </a:extLst>
            </p:cNvPr>
            <p:cNvSpPr/>
            <p:nvPr/>
          </p:nvSpPr>
          <p:spPr>
            <a:xfrm flipH="1" flipV="1">
              <a:off x="939087" y="4836821"/>
              <a:ext cx="983164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0" name="グループ化 79"/>
          <p:cNvGrpSpPr/>
          <p:nvPr/>
        </p:nvGrpSpPr>
        <p:grpSpPr>
          <a:xfrm>
            <a:off x="675062" y="819308"/>
            <a:ext cx="1280502" cy="962694"/>
            <a:chOff x="808187" y="3998421"/>
            <a:chExt cx="1254502" cy="1195602"/>
          </a:xfrm>
        </p:grpSpPr>
        <p:sp>
          <p:nvSpPr>
            <p:cNvPr id="81" name="Spin Button">
              <a:extLst>
                <a:ext uri="{FF2B5EF4-FFF2-40B4-BE49-F238E27FC236}">
                  <a16:creationId xmlns:a16="http://schemas.microsoft.com/office/drawing/2014/main" xmlns="" id="{B7650D7D-7FCB-4A79-BFAA-6C32C5E3579F}"/>
                </a:ext>
              </a:extLst>
            </p:cNvPr>
            <p:cNvSpPr/>
            <p:nvPr/>
          </p:nvSpPr>
          <p:spPr>
            <a:xfrm>
              <a:off x="808187" y="3998421"/>
              <a:ext cx="1254502" cy="1195602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3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  <a:endPara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Arrow: Curved Down 62">
              <a:extLst>
                <a:ext uri="{FF2B5EF4-FFF2-40B4-BE49-F238E27FC236}">
                  <a16:creationId xmlns:a16="http://schemas.microsoft.com/office/drawing/2014/main" xmlns="" id="{B210A41A-0C7E-475B-831B-931895C7011C}"/>
                </a:ext>
              </a:extLst>
            </p:cNvPr>
            <p:cNvSpPr/>
            <p:nvPr/>
          </p:nvSpPr>
          <p:spPr>
            <a:xfrm>
              <a:off x="945369" y="4008885"/>
              <a:ext cx="983166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3" name="Arrow: Curved Down 63">
              <a:extLst>
                <a:ext uri="{FF2B5EF4-FFF2-40B4-BE49-F238E27FC236}">
                  <a16:creationId xmlns:a16="http://schemas.microsoft.com/office/drawing/2014/main" xmlns="" id="{1CA3CB84-AD33-4099-80E9-01351CE5DBB5}"/>
                </a:ext>
              </a:extLst>
            </p:cNvPr>
            <p:cNvSpPr/>
            <p:nvPr/>
          </p:nvSpPr>
          <p:spPr>
            <a:xfrm flipH="1" flipV="1">
              <a:off x="939087" y="4836821"/>
              <a:ext cx="983164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4" name="グループ化 83"/>
          <p:cNvGrpSpPr/>
          <p:nvPr/>
        </p:nvGrpSpPr>
        <p:grpSpPr>
          <a:xfrm>
            <a:off x="795526" y="5104694"/>
            <a:ext cx="1280502" cy="962694"/>
            <a:chOff x="808187" y="3998421"/>
            <a:chExt cx="1254502" cy="1195602"/>
          </a:xfrm>
        </p:grpSpPr>
        <p:sp>
          <p:nvSpPr>
            <p:cNvPr id="85" name="Spin Button">
              <a:extLst>
                <a:ext uri="{FF2B5EF4-FFF2-40B4-BE49-F238E27FC236}">
                  <a16:creationId xmlns:a16="http://schemas.microsoft.com/office/drawing/2014/main" xmlns="" id="{B7650D7D-7FCB-4A79-BFAA-6C32C5E3579F}"/>
                </a:ext>
              </a:extLst>
            </p:cNvPr>
            <p:cNvSpPr/>
            <p:nvPr/>
          </p:nvSpPr>
          <p:spPr>
            <a:xfrm>
              <a:off x="808187" y="3998421"/>
              <a:ext cx="1254502" cy="1195602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3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  <a:endPara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Arrow: Curved Down 62">
              <a:extLst>
                <a:ext uri="{FF2B5EF4-FFF2-40B4-BE49-F238E27FC236}">
                  <a16:creationId xmlns:a16="http://schemas.microsoft.com/office/drawing/2014/main" xmlns="" id="{B210A41A-0C7E-475B-831B-931895C7011C}"/>
                </a:ext>
              </a:extLst>
            </p:cNvPr>
            <p:cNvSpPr/>
            <p:nvPr/>
          </p:nvSpPr>
          <p:spPr>
            <a:xfrm>
              <a:off x="945369" y="4008885"/>
              <a:ext cx="983166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7" name="Arrow: Curved Down 63">
              <a:extLst>
                <a:ext uri="{FF2B5EF4-FFF2-40B4-BE49-F238E27FC236}">
                  <a16:creationId xmlns:a16="http://schemas.microsoft.com/office/drawing/2014/main" xmlns="" id="{1CA3CB84-AD33-4099-80E9-01351CE5DBB5}"/>
                </a:ext>
              </a:extLst>
            </p:cNvPr>
            <p:cNvSpPr/>
            <p:nvPr/>
          </p:nvSpPr>
          <p:spPr>
            <a:xfrm flipH="1" flipV="1">
              <a:off x="939087" y="4836821"/>
              <a:ext cx="983164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8" name="グループ化 87"/>
          <p:cNvGrpSpPr/>
          <p:nvPr/>
        </p:nvGrpSpPr>
        <p:grpSpPr>
          <a:xfrm>
            <a:off x="3432900" y="5092563"/>
            <a:ext cx="1280502" cy="962694"/>
            <a:chOff x="808187" y="3998421"/>
            <a:chExt cx="1254502" cy="1195602"/>
          </a:xfrm>
        </p:grpSpPr>
        <p:sp>
          <p:nvSpPr>
            <p:cNvPr id="89" name="Spin Button">
              <a:extLst>
                <a:ext uri="{FF2B5EF4-FFF2-40B4-BE49-F238E27FC236}">
                  <a16:creationId xmlns:a16="http://schemas.microsoft.com/office/drawing/2014/main" xmlns="" id="{B7650D7D-7FCB-4A79-BFAA-6C32C5E3579F}"/>
                </a:ext>
              </a:extLst>
            </p:cNvPr>
            <p:cNvSpPr/>
            <p:nvPr/>
          </p:nvSpPr>
          <p:spPr>
            <a:xfrm>
              <a:off x="808187" y="3998421"/>
              <a:ext cx="1254502" cy="1195602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3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  <a:endPara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Arrow: Curved Down 62">
              <a:extLst>
                <a:ext uri="{FF2B5EF4-FFF2-40B4-BE49-F238E27FC236}">
                  <a16:creationId xmlns:a16="http://schemas.microsoft.com/office/drawing/2014/main" xmlns="" id="{B210A41A-0C7E-475B-831B-931895C7011C}"/>
                </a:ext>
              </a:extLst>
            </p:cNvPr>
            <p:cNvSpPr/>
            <p:nvPr/>
          </p:nvSpPr>
          <p:spPr>
            <a:xfrm>
              <a:off x="945369" y="4008885"/>
              <a:ext cx="983166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1" name="Arrow: Curved Down 63">
              <a:extLst>
                <a:ext uri="{FF2B5EF4-FFF2-40B4-BE49-F238E27FC236}">
                  <a16:creationId xmlns:a16="http://schemas.microsoft.com/office/drawing/2014/main" xmlns="" id="{1CA3CB84-AD33-4099-80E9-01351CE5DBB5}"/>
                </a:ext>
              </a:extLst>
            </p:cNvPr>
            <p:cNvSpPr/>
            <p:nvPr/>
          </p:nvSpPr>
          <p:spPr>
            <a:xfrm flipH="1" flipV="1">
              <a:off x="939087" y="4836821"/>
              <a:ext cx="983164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92" name="Spin Button">
            <a:extLst>
              <a:ext uri="{FF2B5EF4-FFF2-40B4-BE49-F238E27FC236}">
                <a16:creationId xmlns:a16="http://schemas.microsoft.com/office/drawing/2014/main" xmlns="" id="{B7650D7D-7FCB-4A79-BFAA-6C32C5E3579F}"/>
              </a:ext>
            </a:extLst>
          </p:cNvPr>
          <p:cNvSpPr/>
          <p:nvPr/>
        </p:nvSpPr>
        <p:spPr>
          <a:xfrm>
            <a:off x="3493779" y="2270773"/>
            <a:ext cx="1296924" cy="990792"/>
          </a:xfrm>
          <a:custGeom>
            <a:avLst/>
            <a:gdLst>
              <a:gd name="connsiteX0" fmla="*/ 900000 w 1800000"/>
              <a:gd name="connsiteY0" fmla="*/ 0 h 1800000"/>
              <a:gd name="connsiteX1" fmla="*/ 1800000 w 1800000"/>
              <a:gd name="connsiteY1" fmla="*/ 900000 h 1800000"/>
              <a:gd name="connsiteX2" fmla="*/ 900000 w 1800000"/>
              <a:gd name="connsiteY2" fmla="*/ 1800000 h 1800000"/>
              <a:gd name="connsiteX3" fmla="*/ 0 w 1800000"/>
              <a:gd name="connsiteY3" fmla="*/ 900000 h 1800000"/>
              <a:gd name="connsiteX4" fmla="*/ 900000 w 1800000"/>
              <a:gd name="connsiteY4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000" h="1800000">
                <a:moveTo>
                  <a:pt x="900000" y="0"/>
                </a:moveTo>
                <a:cubicBezTo>
                  <a:pt x="1397056" y="0"/>
                  <a:pt x="1800000" y="402944"/>
                  <a:pt x="1800000" y="900000"/>
                </a:cubicBezTo>
                <a:cubicBezTo>
                  <a:pt x="1800000" y="1397056"/>
                  <a:pt x="1397056" y="1800000"/>
                  <a:pt x="900000" y="1800000"/>
                </a:cubicBezTo>
                <a:cubicBezTo>
                  <a:pt x="402944" y="1800000"/>
                  <a:pt x="0" y="1397056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Spin Button">
            <a:extLst>
              <a:ext uri="{FF2B5EF4-FFF2-40B4-BE49-F238E27FC236}">
                <a16:creationId xmlns:a16="http://schemas.microsoft.com/office/drawing/2014/main" xmlns="" id="{B7650D7D-7FCB-4A79-BFAA-6C32C5E3579F}"/>
              </a:ext>
            </a:extLst>
          </p:cNvPr>
          <p:cNvSpPr/>
          <p:nvPr/>
        </p:nvSpPr>
        <p:spPr>
          <a:xfrm>
            <a:off x="3403320" y="3670605"/>
            <a:ext cx="1296924" cy="990792"/>
          </a:xfrm>
          <a:custGeom>
            <a:avLst/>
            <a:gdLst>
              <a:gd name="connsiteX0" fmla="*/ 900000 w 1800000"/>
              <a:gd name="connsiteY0" fmla="*/ 0 h 1800000"/>
              <a:gd name="connsiteX1" fmla="*/ 1800000 w 1800000"/>
              <a:gd name="connsiteY1" fmla="*/ 900000 h 1800000"/>
              <a:gd name="connsiteX2" fmla="*/ 900000 w 1800000"/>
              <a:gd name="connsiteY2" fmla="*/ 1800000 h 1800000"/>
              <a:gd name="connsiteX3" fmla="*/ 0 w 1800000"/>
              <a:gd name="connsiteY3" fmla="*/ 900000 h 1800000"/>
              <a:gd name="connsiteX4" fmla="*/ 900000 w 1800000"/>
              <a:gd name="connsiteY4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000" h="1800000">
                <a:moveTo>
                  <a:pt x="900000" y="0"/>
                </a:moveTo>
                <a:cubicBezTo>
                  <a:pt x="1397056" y="0"/>
                  <a:pt x="1800000" y="402944"/>
                  <a:pt x="1800000" y="900000"/>
                </a:cubicBezTo>
                <a:cubicBezTo>
                  <a:pt x="1800000" y="1397056"/>
                  <a:pt x="1397056" y="1800000"/>
                  <a:pt x="900000" y="1800000"/>
                </a:cubicBezTo>
                <a:cubicBezTo>
                  <a:pt x="402944" y="1800000"/>
                  <a:pt x="0" y="1397056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80" name="Picture 8" descr="Spain Sunday: The Flag (and the Pillars of Hercules) – Stuffed Ey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754" y="2163337"/>
            <a:ext cx="2251283" cy="118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Russian Flag 28x19sm 100% Polyester Russia Federation National Banner  Collectibles monomagazine International Country Flag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75" y="3601106"/>
            <a:ext cx="2272067" cy="11744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Amazon | 0.9m x 1.5m Italy Italian Flag Sewn Stripes Pole Sleeve Pole Hem  Style Nylon US Made by American Flag Superstore | 文房具・オフィス用品 | 文房具・オフィス用品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7056" y="3602761"/>
            <a:ext cx="2248039" cy="120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ファイル:Flag of Finland (1918–1920).svg - Wikipedi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75" y="5034795"/>
            <a:ext cx="2272767" cy="11900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Flag of the Philippines - Wikipedi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7056" y="5028496"/>
            <a:ext cx="2248040" cy="119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Buy Germany Flag | Huge Discounts | Fast Shipping Worldwid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75" y="727168"/>
            <a:ext cx="2272767" cy="119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ファイル:Flag of the United Kingdom.svg - Wikipedia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778" y="727168"/>
            <a:ext cx="2244317" cy="1194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31,006 件の最適な Australian Flag 画像、ストック写真、ベクター | Adobe Stock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59" y="2163403"/>
            <a:ext cx="2270483" cy="1184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正方形/長方形 138"/>
          <p:cNvSpPr/>
          <p:nvPr/>
        </p:nvSpPr>
        <p:spPr>
          <a:xfrm>
            <a:off x="6238757" y="132306"/>
            <a:ext cx="55535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want to visit…</a:t>
            </a:r>
          </a:p>
        </p:txBody>
      </p:sp>
      <p:sp>
        <p:nvSpPr>
          <p:cNvPr id="201" name="Anchor">
            <a:extLst>
              <a:ext uri="{FF2B5EF4-FFF2-40B4-BE49-F238E27FC236}">
                <a16:creationId xmlns:a16="http://schemas.microsoft.com/office/drawing/2014/main" xmlns="" id="{B316AF16-047B-4F82-AB9C-1224E1DDA737}"/>
              </a:ext>
            </a:extLst>
          </p:cNvPr>
          <p:cNvSpPr/>
          <p:nvPr/>
        </p:nvSpPr>
        <p:spPr>
          <a:xfrm>
            <a:off x="8153596" y="2836981"/>
            <a:ext cx="1554088" cy="1519318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Spinner BG">
            <a:extLst>
              <a:ext uri="{FF2B5EF4-FFF2-40B4-BE49-F238E27FC236}">
                <a16:creationId xmlns:a16="http://schemas.microsoft.com/office/drawing/2014/main" xmlns="" id="{E7247EFC-DA6F-4517-958E-60940FA8DC84}"/>
              </a:ext>
            </a:extLst>
          </p:cNvPr>
          <p:cNvSpPr/>
          <p:nvPr/>
        </p:nvSpPr>
        <p:spPr>
          <a:xfrm>
            <a:off x="6361229" y="1260090"/>
            <a:ext cx="5440252" cy="5323474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" name="Anchor">
            <a:extLst>
              <a:ext uri="{FF2B5EF4-FFF2-40B4-BE49-F238E27FC236}">
                <a16:creationId xmlns:a16="http://schemas.microsoft.com/office/drawing/2014/main" xmlns="" id="{B316AF16-047B-4F82-AB9C-1224E1DDA737}"/>
              </a:ext>
            </a:extLst>
          </p:cNvPr>
          <p:cNvSpPr/>
          <p:nvPr/>
        </p:nvSpPr>
        <p:spPr>
          <a:xfrm>
            <a:off x="8269986" y="3235204"/>
            <a:ext cx="1511182" cy="1478742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4" name="Spinning Wheel 10">
            <a:extLst>
              <a:ext uri="{FF2B5EF4-FFF2-40B4-BE49-F238E27FC236}">
                <a16:creationId xmlns:a16="http://schemas.microsoft.com/office/drawing/2014/main" xmlns="" id="{B5123D5A-8489-4948-BDCA-C21BF48EED80}"/>
              </a:ext>
            </a:extLst>
          </p:cNvPr>
          <p:cNvGrpSpPr/>
          <p:nvPr/>
        </p:nvGrpSpPr>
        <p:grpSpPr>
          <a:xfrm>
            <a:off x="6238757" y="1275721"/>
            <a:ext cx="5664485" cy="5301629"/>
            <a:chOff x="2706784" y="206704"/>
            <a:chExt cx="6747087" cy="6453410"/>
          </a:xfrm>
        </p:grpSpPr>
        <p:sp>
          <p:nvSpPr>
            <p:cNvPr id="205" name="Segment 10">
              <a:extLst>
                <a:ext uri="{FF2B5EF4-FFF2-40B4-BE49-F238E27FC236}">
                  <a16:creationId xmlns:a16="http://schemas.microsoft.com/office/drawing/2014/main" xmlns="" id="{52C205B5-9663-4A8A-9F48-476FB5F6653A}"/>
                </a:ext>
              </a:extLst>
            </p:cNvPr>
            <p:cNvSpPr/>
            <p:nvPr/>
          </p:nvSpPr>
          <p:spPr>
            <a:xfrm rot="19440000">
              <a:off x="4804678" y="206704"/>
              <a:ext cx="1812504" cy="2358292"/>
            </a:xfrm>
            <a:custGeom>
              <a:avLst/>
              <a:gdLst>
                <a:gd name="connsiteX0" fmla="*/ 1812504 w 1812504"/>
                <a:gd name="connsiteY0" fmla="*/ 580792 h 2358292"/>
                <a:gd name="connsiteX1" fmla="*/ 521075 w 1812504"/>
                <a:gd name="connsiteY1" fmla="*/ 2358292 h 2358292"/>
                <a:gd name="connsiteX2" fmla="*/ 450092 w 1812504"/>
                <a:gd name="connsiteY2" fmla="*/ 2312002 h 2358292"/>
                <a:gd name="connsiteX3" fmla="*/ 47112 w 1812504"/>
                <a:gd name="connsiteY3" fmla="*/ 2195890 h 2358292"/>
                <a:gd name="connsiteX4" fmla="*/ 0 w 1812504"/>
                <a:gd name="connsiteY4" fmla="*/ 2198792 h 2358292"/>
                <a:gd name="connsiteX5" fmla="*/ 0 w 1812504"/>
                <a:gd name="connsiteY5" fmla="*/ 1709 h 2358292"/>
                <a:gd name="connsiteX6" fmla="*/ 124166 w 1812504"/>
                <a:gd name="connsiteY6" fmla="*/ 0 h 2358292"/>
                <a:gd name="connsiteX7" fmla="*/ 1685735 w 1812504"/>
                <a:gd name="connsiteY7" fmla="*/ 493500 h 2358292"/>
                <a:gd name="connsiteX8" fmla="*/ 1812504 w 1812504"/>
                <a:gd name="connsiteY8" fmla="*/ 580792 h 235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12504" h="2358292">
                  <a:moveTo>
                    <a:pt x="1812504" y="580792"/>
                  </a:moveTo>
                  <a:lnTo>
                    <a:pt x="521075" y="2358292"/>
                  </a:lnTo>
                  <a:lnTo>
                    <a:pt x="450092" y="2312002"/>
                  </a:lnTo>
                  <a:cubicBezTo>
                    <a:pt x="324082" y="2238659"/>
                    <a:pt x="185548" y="2200621"/>
                    <a:pt x="47112" y="2195890"/>
                  </a:cubicBezTo>
                  <a:lnTo>
                    <a:pt x="0" y="2198792"/>
                  </a:lnTo>
                  <a:lnTo>
                    <a:pt x="0" y="1709"/>
                  </a:lnTo>
                  <a:lnTo>
                    <a:pt x="124166" y="0"/>
                  </a:lnTo>
                  <a:cubicBezTo>
                    <a:pt x="664122" y="18455"/>
                    <a:pt x="1204503" y="179810"/>
                    <a:pt x="1685735" y="493500"/>
                  </a:cubicBezTo>
                  <a:lnTo>
                    <a:pt x="1812504" y="580792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6" name="Segment 9">
              <a:extLst>
                <a:ext uri="{FF2B5EF4-FFF2-40B4-BE49-F238E27FC236}">
                  <a16:creationId xmlns:a16="http://schemas.microsoft.com/office/drawing/2014/main" xmlns="" id="{662F17CF-2B18-4001-A42B-E2652281E0B8}"/>
                </a:ext>
              </a:extLst>
            </p:cNvPr>
            <p:cNvSpPr/>
            <p:nvPr/>
          </p:nvSpPr>
          <p:spPr>
            <a:xfrm rot="19440000">
              <a:off x="3370936" y="1264404"/>
              <a:ext cx="1773615" cy="2355935"/>
            </a:xfrm>
            <a:custGeom>
              <a:avLst/>
              <a:gdLst>
                <a:gd name="connsiteX0" fmla="*/ 1773615 w 1773615"/>
                <a:gd name="connsiteY0" fmla="*/ 0 h 2355935"/>
                <a:gd name="connsiteX1" fmla="*/ 1773615 w 1773615"/>
                <a:gd name="connsiteY1" fmla="*/ 2197255 h 2355935"/>
                <a:gd name="connsiteX2" fmla="*/ 1659062 w 1773615"/>
                <a:gd name="connsiteY2" fmla="*/ 2204311 h 2355935"/>
                <a:gd name="connsiteX3" fmla="*/ 1348204 w 1773615"/>
                <a:gd name="connsiteY3" fmla="*/ 2317525 h 2355935"/>
                <a:gd name="connsiteX4" fmla="*/ 1291038 w 1773615"/>
                <a:gd name="connsiteY4" fmla="*/ 2355935 h 2355935"/>
                <a:gd name="connsiteX5" fmla="*/ 0 w 1773615"/>
                <a:gd name="connsiteY5" fmla="*/ 578973 h 2355935"/>
                <a:gd name="connsiteX6" fmla="*/ 213119 w 1773615"/>
                <a:gd name="connsiteY6" fmla="*/ 435778 h 2355935"/>
                <a:gd name="connsiteX7" fmla="*/ 1607260 w 1773615"/>
                <a:gd name="connsiteY7" fmla="*/ 2289 h 2355935"/>
                <a:gd name="connsiteX8" fmla="*/ 1773615 w 1773615"/>
                <a:gd name="connsiteY8" fmla="*/ 0 h 235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3615" h="2355935">
                  <a:moveTo>
                    <a:pt x="1773615" y="0"/>
                  </a:moveTo>
                  <a:lnTo>
                    <a:pt x="1773615" y="2197255"/>
                  </a:lnTo>
                  <a:lnTo>
                    <a:pt x="1659062" y="2204311"/>
                  </a:lnTo>
                  <a:cubicBezTo>
                    <a:pt x="1549993" y="2221586"/>
                    <a:pt x="1444220" y="2259665"/>
                    <a:pt x="1348204" y="2317525"/>
                  </a:cubicBezTo>
                  <a:lnTo>
                    <a:pt x="1291038" y="2355935"/>
                  </a:lnTo>
                  <a:lnTo>
                    <a:pt x="0" y="578973"/>
                  </a:lnTo>
                  <a:lnTo>
                    <a:pt x="213119" y="435778"/>
                  </a:lnTo>
                  <a:cubicBezTo>
                    <a:pt x="638689" y="179327"/>
                    <a:pt x="1118323" y="32468"/>
                    <a:pt x="1607260" y="2289"/>
                  </a:cubicBezTo>
                  <a:lnTo>
                    <a:pt x="1773615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7" name="Segment 8">
              <a:extLst>
                <a:ext uri="{FF2B5EF4-FFF2-40B4-BE49-F238E27FC236}">
                  <a16:creationId xmlns:a16="http://schemas.microsoft.com/office/drawing/2014/main" xmlns="" id="{5D6D526B-E0DF-4330-8327-B79502762656}"/>
                </a:ext>
              </a:extLst>
            </p:cNvPr>
            <p:cNvSpPr/>
            <p:nvPr/>
          </p:nvSpPr>
          <p:spPr>
            <a:xfrm rot="19440000">
              <a:off x="2706784" y="2218952"/>
              <a:ext cx="2403822" cy="2210353"/>
            </a:xfrm>
            <a:custGeom>
              <a:avLst/>
              <a:gdLst>
                <a:gd name="connsiteX0" fmla="*/ 1112784 w 2403822"/>
                <a:gd name="connsiteY0" fmla="*/ 0 h 2210353"/>
                <a:gd name="connsiteX1" fmla="*/ 2403822 w 2403822"/>
                <a:gd name="connsiteY1" fmla="*/ 1776962 h 2210353"/>
                <a:gd name="connsiteX2" fmla="*/ 2393897 w 2403822"/>
                <a:gd name="connsiteY2" fmla="*/ 1783630 h 2210353"/>
                <a:gd name="connsiteX3" fmla="*/ 2211669 w 2403822"/>
                <a:gd name="connsiteY3" fmla="*/ 1968438 h 2210353"/>
                <a:gd name="connsiteX4" fmla="*/ 2092218 w 2403822"/>
                <a:gd name="connsiteY4" fmla="*/ 2198856 h 2210353"/>
                <a:gd name="connsiteX5" fmla="*/ 2088943 w 2403822"/>
                <a:gd name="connsiteY5" fmla="*/ 2210353 h 2210353"/>
                <a:gd name="connsiteX6" fmla="*/ 0 w 2403822"/>
                <a:gd name="connsiteY6" fmla="*/ 1531615 h 2210353"/>
                <a:gd name="connsiteX7" fmla="*/ 10686 w 2403822"/>
                <a:gd name="connsiteY7" fmla="*/ 1494091 h 2210353"/>
                <a:gd name="connsiteX8" fmla="*/ 434244 w 2403822"/>
                <a:gd name="connsiteY8" fmla="*/ 677063 h 2210353"/>
                <a:gd name="connsiteX9" fmla="*/ 1080397 w 2403822"/>
                <a:gd name="connsiteY9" fmla="*/ 21761 h 2210353"/>
                <a:gd name="connsiteX10" fmla="*/ 1112784 w 2403822"/>
                <a:gd name="connsiteY10" fmla="*/ 0 h 221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822" h="2210353">
                  <a:moveTo>
                    <a:pt x="1112784" y="0"/>
                  </a:moveTo>
                  <a:lnTo>
                    <a:pt x="2403822" y="1776962"/>
                  </a:lnTo>
                  <a:lnTo>
                    <a:pt x="2393897" y="1783630"/>
                  </a:lnTo>
                  <a:cubicBezTo>
                    <a:pt x="2325848" y="1834394"/>
                    <a:pt x="2264196" y="1896141"/>
                    <a:pt x="2211669" y="1968438"/>
                  </a:cubicBezTo>
                  <a:cubicBezTo>
                    <a:pt x="2159142" y="2040736"/>
                    <a:pt x="2119469" y="2118451"/>
                    <a:pt x="2092218" y="2198856"/>
                  </a:cubicBezTo>
                  <a:lnTo>
                    <a:pt x="2088943" y="2210353"/>
                  </a:lnTo>
                  <a:lnTo>
                    <a:pt x="0" y="1531615"/>
                  </a:lnTo>
                  <a:lnTo>
                    <a:pt x="10686" y="1494091"/>
                  </a:lnTo>
                  <a:cubicBezTo>
                    <a:pt x="107315" y="1208984"/>
                    <a:pt x="247990" y="933419"/>
                    <a:pt x="434244" y="677063"/>
                  </a:cubicBezTo>
                  <a:cubicBezTo>
                    <a:pt x="620497" y="420707"/>
                    <a:pt x="839104" y="201763"/>
                    <a:pt x="1080397" y="21761"/>
                  </a:cubicBezTo>
                  <a:lnTo>
                    <a:pt x="1112784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8" name="Segment 7">
              <a:extLst>
                <a:ext uri="{FF2B5EF4-FFF2-40B4-BE49-F238E27FC236}">
                  <a16:creationId xmlns:a16="http://schemas.microsoft.com/office/drawing/2014/main" xmlns="" id="{BEB2DC4A-3F5B-4091-B904-52FC02DAB6F8}"/>
                </a:ext>
              </a:extLst>
            </p:cNvPr>
            <p:cNvSpPr/>
            <p:nvPr/>
          </p:nvSpPr>
          <p:spPr>
            <a:xfrm rot="19440000">
              <a:off x="3407879" y="3627616"/>
              <a:ext cx="2242173" cy="1887182"/>
            </a:xfrm>
            <a:custGeom>
              <a:avLst/>
              <a:gdLst>
                <a:gd name="connsiteX0" fmla="*/ 2238338 w 2242173"/>
                <a:gd name="connsiteY0" fmla="*/ 678739 h 1887182"/>
                <a:gd name="connsiteX1" fmla="*/ 2219472 w 2242173"/>
                <a:gd name="connsiteY1" fmla="*/ 744979 h 1887182"/>
                <a:gd name="connsiteX2" fmla="*/ 2207860 w 2242173"/>
                <a:gd name="connsiteY2" fmla="*/ 1075607 h 1887182"/>
                <a:gd name="connsiteX3" fmla="*/ 2242173 w 2242173"/>
                <a:gd name="connsiteY3" fmla="*/ 1208525 h 1887182"/>
                <a:gd name="connsiteX4" fmla="*/ 153482 w 2242173"/>
                <a:gd name="connsiteY4" fmla="*/ 1887182 h 1887182"/>
                <a:gd name="connsiteX5" fmla="*/ 97605 w 2242173"/>
                <a:gd name="connsiteY5" fmla="*/ 1706803 h 1887182"/>
                <a:gd name="connsiteX6" fmla="*/ 79064 w 2242173"/>
                <a:gd name="connsiteY6" fmla="*/ 246941 h 1887182"/>
                <a:gd name="connsiteX7" fmla="*/ 149394 w 2242173"/>
                <a:gd name="connsiteY7" fmla="*/ 0 h 1887182"/>
                <a:gd name="connsiteX8" fmla="*/ 2238338 w 2242173"/>
                <a:gd name="connsiteY8" fmla="*/ 678739 h 188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2173" h="1887182">
                  <a:moveTo>
                    <a:pt x="2238338" y="678739"/>
                  </a:moveTo>
                  <a:lnTo>
                    <a:pt x="2219472" y="744979"/>
                  </a:lnTo>
                  <a:cubicBezTo>
                    <a:pt x="2194115" y="854175"/>
                    <a:pt x="2190586" y="966538"/>
                    <a:pt x="2207860" y="1075607"/>
                  </a:cubicBezTo>
                  <a:lnTo>
                    <a:pt x="2242173" y="1208525"/>
                  </a:lnTo>
                  <a:lnTo>
                    <a:pt x="153482" y="1887182"/>
                  </a:lnTo>
                  <a:lnTo>
                    <a:pt x="97605" y="1706803"/>
                  </a:lnTo>
                  <a:cubicBezTo>
                    <a:pt x="-24783" y="1232470"/>
                    <a:pt x="-33327" y="730929"/>
                    <a:pt x="79064" y="246941"/>
                  </a:cubicBezTo>
                  <a:lnTo>
                    <a:pt x="149394" y="0"/>
                  </a:lnTo>
                  <a:lnTo>
                    <a:pt x="2238338" y="678739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9" name="Segment 6">
              <a:extLst>
                <a:ext uri="{FF2B5EF4-FFF2-40B4-BE49-F238E27FC236}">
                  <a16:creationId xmlns:a16="http://schemas.microsoft.com/office/drawing/2014/main" xmlns="" id="{AC54C0A2-DBFA-4667-9249-4E33F504F432}"/>
                </a:ext>
              </a:extLst>
            </p:cNvPr>
            <p:cNvSpPr/>
            <p:nvPr/>
          </p:nvSpPr>
          <p:spPr>
            <a:xfrm rot="19440000">
              <a:off x="4322620" y="4443711"/>
              <a:ext cx="2391407" cy="2198706"/>
            </a:xfrm>
            <a:custGeom>
              <a:avLst/>
              <a:gdLst>
                <a:gd name="connsiteX0" fmla="*/ 2088528 w 2391407"/>
                <a:gd name="connsiteY0" fmla="*/ 0 h 2198706"/>
                <a:gd name="connsiteX1" fmla="*/ 2094701 w 2391407"/>
                <a:gd name="connsiteY1" fmla="*/ 23912 h 2198706"/>
                <a:gd name="connsiteX2" fmla="*/ 2329657 w 2391407"/>
                <a:gd name="connsiteY2" fmla="*/ 371288 h 2198706"/>
                <a:gd name="connsiteX3" fmla="*/ 2391407 w 2391407"/>
                <a:gd name="connsiteY3" fmla="*/ 421097 h 2198706"/>
                <a:gd name="connsiteX4" fmla="*/ 1099898 w 2391407"/>
                <a:gd name="connsiteY4" fmla="*/ 2198706 h 2198706"/>
                <a:gd name="connsiteX5" fmla="*/ 981994 w 2391407"/>
                <a:gd name="connsiteY5" fmla="*/ 2108403 h 2198706"/>
                <a:gd name="connsiteX6" fmla="*/ 30096 w 2391407"/>
                <a:gd name="connsiteY6" fmla="*/ 775762 h 2198706"/>
                <a:gd name="connsiteX7" fmla="*/ 0 w 2391407"/>
                <a:gd name="connsiteY7" fmla="*/ 678604 h 2198706"/>
                <a:gd name="connsiteX8" fmla="*/ 2088528 w 2391407"/>
                <a:gd name="connsiteY8" fmla="*/ 0 h 219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91407" h="2198706">
                  <a:moveTo>
                    <a:pt x="2088528" y="0"/>
                  </a:moveTo>
                  <a:lnTo>
                    <a:pt x="2094701" y="23912"/>
                  </a:lnTo>
                  <a:cubicBezTo>
                    <a:pt x="2141979" y="154110"/>
                    <a:pt x="2220965" y="274109"/>
                    <a:pt x="2329657" y="371288"/>
                  </a:cubicBezTo>
                  <a:lnTo>
                    <a:pt x="2391407" y="421097"/>
                  </a:lnTo>
                  <a:lnTo>
                    <a:pt x="1099898" y="2198706"/>
                  </a:lnTo>
                  <a:lnTo>
                    <a:pt x="981994" y="2108403"/>
                  </a:lnTo>
                  <a:cubicBezTo>
                    <a:pt x="534948" y="1747659"/>
                    <a:pt x="214504" y="1283587"/>
                    <a:pt x="30096" y="775762"/>
                  </a:cubicBezTo>
                  <a:lnTo>
                    <a:pt x="0" y="678604"/>
                  </a:lnTo>
                  <a:lnTo>
                    <a:pt x="2088528" y="0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0" name="Segment 5">
              <a:extLst>
                <a:ext uri="{FF2B5EF4-FFF2-40B4-BE49-F238E27FC236}">
                  <a16:creationId xmlns:a16="http://schemas.microsoft.com/office/drawing/2014/main" xmlns="" id="{5E98BE26-8444-4529-806D-372E3848F1A5}"/>
                </a:ext>
              </a:extLst>
            </p:cNvPr>
            <p:cNvSpPr/>
            <p:nvPr/>
          </p:nvSpPr>
          <p:spPr>
            <a:xfrm rot="19440000">
              <a:off x="5568685" y="4296458"/>
              <a:ext cx="1798755" cy="2363656"/>
            </a:xfrm>
            <a:custGeom>
              <a:avLst/>
              <a:gdLst>
                <a:gd name="connsiteX0" fmla="*/ 1798755 w 1798755"/>
                <a:gd name="connsiteY0" fmla="*/ 166158 h 2363656"/>
                <a:gd name="connsiteX1" fmla="*/ 1798755 w 1798755"/>
                <a:gd name="connsiteY1" fmla="*/ 2362236 h 2363656"/>
                <a:gd name="connsiteX2" fmla="*/ 1695593 w 1798755"/>
                <a:gd name="connsiteY2" fmla="*/ 2363656 h 2363656"/>
                <a:gd name="connsiteX3" fmla="*/ 4290 w 1798755"/>
                <a:gd name="connsiteY3" fmla="*/ 1780821 h 2363656"/>
                <a:gd name="connsiteX4" fmla="*/ 0 w 1798755"/>
                <a:gd name="connsiteY4" fmla="*/ 1777536 h 2363656"/>
                <a:gd name="connsiteX5" fmla="*/ 1291456 w 1798755"/>
                <a:gd name="connsiteY5" fmla="*/ 0 h 2363656"/>
                <a:gd name="connsiteX6" fmla="*/ 1295665 w 1798755"/>
                <a:gd name="connsiteY6" fmla="*/ 3395 h 2363656"/>
                <a:gd name="connsiteX7" fmla="*/ 1772647 w 1798755"/>
                <a:gd name="connsiteY7" fmla="*/ 167766 h 2363656"/>
                <a:gd name="connsiteX8" fmla="*/ 1798755 w 1798755"/>
                <a:gd name="connsiteY8" fmla="*/ 166158 h 2363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8755" h="2363656">
                  <a:moveTo>
                    <a:pt x="1798755" y="166158"/>
                  </a:moveTo>
                  <a:lnTo>
                    <a:pt x="1798755" y="2362236"/>
                  </a:lnTo>
                  <a:lnTo>
                    <a:pt x="1695593" y="2363656"/>
                  </a:lnTo>
                  <a:cubicBezTo>
                    <a:pt x="1106551" y="2343523"/>
                    <a:pt x="517001" y="2153328"/>
                    <a:pt x="4290" y="1780821"/>
                  </a:cubicBezTo>
                  <a:lnTo>
                    <a:pt x="0" y="1777536"/>
                  </a:lnTo>
                  <a:lnTo>
                    <a:pt x="1291456" y="0"/>
                  </a:lnTo>
                  <a:lnTo>
                    <a:pt x="1295665" y="3395"/>
                  </a:lnTo>
                  <a:cubicBezTo>
                    <a:pt x="1440260" y="108449"/>
                    <a:pt x="1606525" y="162088"/>
                    <a:pt x="1772647" y="167766"/>
                  </a:cubicBezTo>
                  <a:lnTo>
                    <a:pt x="1798755" y="166158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1" name="Segment 4">
              <a:extLst>
                <a:ext uri="{FF2B5EF4-FFF2-40B4-BE49-F238E27FC236}">
                  <a16:creationId xmlns:a16="http://schemas.microsoft.com/office/drawing/2014/main" xmlns="" id="{9FA3CF94-921C-4079-9CB9-D72FA0E78604}"/>
                </a:ext>
              </a:extLst>
            </p:cNvPr>
            <p:cNvSpPr/>
            <p:nvPr/>
          </p:nvSpPr>
          <p:spPr>
            <a:xfrm rot="19440000">
              <a:off x="7001244" y="3225334"/>
              <a:ext cx="1795084" cy="2356536"/>
            </a:xfrm>
            <a:custGeom>
              <a:avLst/>
              <a:gdLst>
                <a:gd name="connsiteX0" fmla="*/ 504046 w 1795084"/>
                <a:gd name="connsiteY0" fmla="*/ 0 h 2356536"/>
                <a:gd name="connsiteX1" fmla="*/ 1795084 w 1795084"/>
                <a:gd name="connsiteY1" fmla="*/ 1776961 h 2356536"/>
                <a:gd name="connsiteX2" fmla="*/ 1581500 w 1795084"/>
                <a:gd name="connsiteY2" fmla="*/ 1920469 h 2356536"/>
                <a:gd name="connsiteX3" fmla="*/ 187359 w 1795084"/>
                <a:gd name="connsiteY3" fmla="*/ 2353957 h 2356536"/>
                <a:gd name="connsiteX4" fmla="*/ 0 w 1795084"/>
                <a:gd name="connsiteY4" fmla="*/ 2356536 h 2356536"/>
                <a:gd name="connsiteX5" fmla="*/ 0 w 1795084"/>
                <a:gd name="connsiteY5" fmla="*/ 160286 h 2356536"/>
                <a:gd name="connsiteX6" fmla="*/ 135558 w 1795084"/>
                <a:gd name="connsiteY6" fmla="*/ 151936 h 2356536"/>
                <a:gd name="connsiteX7" fmla="*/ 446415 w 1795084"/>
                <a:gd name="connsiteY7" fmla="*/ 38722 h 2356536"/>
                <a:gd name="connsiteX8" fmla="*/ 504046 w 1795084"/>
                <a:gd name="connsiteY8" fmla="*/ 0 h 235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5084" h="2356536">
                  <a:moveTo>
                    <a:pt x="504046" y="0"/>
                  </a:moveTo>
                  <a:lnTo>
                    <a:pt x="1795084" y="1776961"/>
                  </a:lnTo>
                  <a:lnTo>
                    <a:pt x="1581500" y="1920469"/>
                  </a:lnTo>
                  <a:cubicBezTo>
                    <a:pt x="1155930" y="2176919"/>
                    <a:pt x="676296" y="2323778"/>
                    <a:pt x="187359" y="2353957"/>
                  </a:cubicBezTo>
                  <a:lnTo>
                    <a:pt x="0" y="2356536"/>
                  </a:lnTo>
                  <a:lnTo>
                    <a:pt x="0" y="160286"/>
                  </a:lnTo>
                  <a:lnTo>
                    <a:pt x="135558" y="151936"/>
                  </a:lnTo>
                  <a:cubicBezTo>
                    <a:pt x="244626" y="134660"/>
                    <a:pt x="350400" y="96582"/>
                    <a:pt x="446415" y="38722"/>
                  </a:cubicBezTo>
                  <a:lnTo>
                    <a:pt x="504046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2" name="Segment 3">
              <a:extLst>
                <a:ext uri="{FF2B5EF4-FFF2-40B4-BE49-F238E27FC236}">
                  <a16:creationId xmlns:a16="http://schemas.microsoft.com/office/drawing/2014/main" xmlns="" id="{2B42EAB0-7EBB-47DF-9A7B-1AC125C1A2E3}"/>
                </a:ext>
              </a:extLst>
            </p:cNvPr>
            <p:cNvSpPr/>
            <p:nvPr/>
          </p:nvSpPr>
          <p:spPr>
            <a:xfrm rot="19440000">
              <a:off x="7050666" y="2411061"/>
              <a:ext cx="2403205" cy="2209508"/>
            </a:xfrm>
            <a:custGeom>
              <a:avLst/>
              <a:gdLst>
                <a:gd name="connsiteX0" fmla="*/ 2403206 w 2403206"/>
                <a:gd name="connsiteY0" fmla="*/ 678740 h 2209508"/>
                <a:gd name="connsiteX1" fmla="*/ 2392671 w 2403206"/>
                <a:gd name="connsiteY1" fmla="*/ 715729 h 2209508"/>
                <a:gd name="connsiteX2" fmla="*/ 1969114 w 2403206"/>
                <a:gd name="connsiteY2" fmla="*/ 1532757 h 2209508"/>
                <a:gd name="connsiteX3" fmla="*/ 1322960 w 2403206"/>
                <a:gd name="connsiteY3" fmla="*/ 2188059 h 2209508"/>
                <a:gd name="connsiteX4" fmla="*/ 1291039 w 2403206"/>
                <a:gd name="connsiteY4" fmla="*/ 2209508 h 2209508"/>
                <a:gd name="connsiteX5" fmla="*/ 0 w 2403206"/>
                <a:gd name="connsiteY5" fmla="*/ 432546 h 2209508"/>
                <a:gd name="connsiteX6" fmla="*/ 9460 w 2403206"/>
                <a:gd name="connsiteY6" fmla="*/ 426190 h 2209508"/>
                <a:gd name="connsiteX7" fmla="*/ 191688 w 2403206"/>
                <a:gd name="connsiteY7" fmla="*/ 241381 h 2209508"/>
                <a:gd name="connsiteX8" fmla="*/ 311139 w 2403206"/>
                <a:gd name="connsiteY8" fmla="*/ 10963 h 2209508"/>
                <a:gd name="connsiteX9" fmla="*/ 314262 w 2403206"/>
                <a:gd name="connsiteY9" fmla="*/ 0 h 2209508"/>
                <a:gd name="connsiteX10" fmla="*/ 2403206 w 2403206"/>
                <a:gd name="connsiteY10" fmla="*/ 678740 h 2209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206" h="2209508">
                  <a:moveTo>
                    <a:pt x="2403206" y="678740"/>
                  </a:moveTo>
                  <a:lnTo>
                    <a:pt x="2392671" y="715729"/>
                  </a:lnTo>
                  <a:cubicBezTo>
                    <a:pt x="2296043" y="1000836"/>
                    <a:pt x="2155367" y="1276401"/>
                    <a:pt x="1969114" y="1532757"/>
                  </a:cubicBezTo>
                  <a:cubicBezTo>
                    <a:pt x="1782860" y="1789113"/>
                    <a:pt x="1564253" y="2008058"/>
                    <a:pt x="1322960" y="2188059"/>
                  </a:cubicBezTo>
                  <a:lnTo>
                    <a:pt x="1291039" y="2209508"/>
                  </a:lnTo>
                  <a:lnTo>
                    <a:pt x="0" y="432546"/>
                  </a:lnTo>
                  <a:lnTo>
                    <a:pt x="9460" y="426190"/>
                  </a:lnTo>
                  <a:cubicBezTo>
                    <a:pt x="77509" y="375425"/>
                    <a:pt x="139161" y="313679"/>
                    <a:pt x="191688" y="241381"/>
                  </a:cubicBezTo>
                  <a:cubicBezTo>
                    <a:pt x="244215" y="169084"/>
                    <a:pt x="283888" y="91369"/>
                    <a:pt x="311139" y="10963"/>
                  </a:cubicBezTo>
                  <a:lnTo>
                    <a:pt x="314262" y="0"/>
                  </a:lnTo>
                  <a:lnTo>
                    <a:pt x="2403206" y="67874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3" name="Segment 2">
              <a:extLst>
                <a:ext uri="{FF2B5EF4-FFF2-40B4-BE49-F238E27FC236}">
                  <a16:creationId xmlns:a16="http://schemas.microsoft.com/office/drawing/2014/main" xmlns="" id="{9D908D8C-CF90-42F6-A032-9EA5CED11314}"/>
                </a:ext>
              </a:extLst>
            </p:cNvPr>
            <p:cNvSpPr/>
            <p:nvPr/>
          </p:nvSpPr>
          <p:spPr>
            <a:xfrm rot="19440000">
              <a:off x="6515690" y="1326251"/>
              <a:ext cx="2241807" cy="1886322"/>
            </a:xfrm>
            <a:custGeom>
              <a:avLst/>
              <a:gdLst>
                <a:gd name="connsiteX0" fmla="*/ 2088758 w 2241807"/>
                <a:gd name="connsiteY0" fmla="*/ 0 h 1886322"/>
                <a:gd name="connsiteX1" fmla="*/ 2144202 w 2241807"/>
                <a:gd name="connsiteY1" fmla="*/ 178985 h 1886322"/>
                <a:gd name="connsiteX2" fmla="*/ 2162743 w 2241807"/>
                <a:gd name="connsiteY2" fmla="*/ 1638847 h 1886322"/>
                <a:gd name="connsiteX3" fmla="*/ 2092262 w 2241807"/>
                <a:gd name="connsiteY3" fmla="*/ 1886322 h 1886322"/>
                <a:gd name="connsiteX4" fmla="*/ 3318 w 2241807"/>
                <a:gd name="connsiteY4" fmla="*/ 1207583 h 1886322"/>
                <a:gd name="connsiteX5" fmla="*/ 22335 w 2241807"/>
                <a:gd name="connsiteY5" fmla="*/ 1140809 h 1886322"/>
                <a:gd name="connsiteX6" fmla="*/ 33947 w 2241807"/>
                <a:gd name="connsiteY6" fmla="*/ 810181 h 1886322"/>
                <a:gd name="connsiteX7" fmla="*/ 0 w 2241807"/>
                <a:gd name="connsiteY7" fmla="*/ 678679 h 1886322"/>
                <a:gd name="connsiteX8" fmla="*/ 2088758 w 2241807"/>
                <a:gd name="connsiteY8" fmla="*/ 0 h 188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1807" h="1886322">
                  <a:moveTo>
                    <a:pt x="2088758" y="0"/>
                  </a:moveTo>
                  <a:lnTo>
                    <a:pt x="2144202" y="178985"/>
                  </a:lnTo>
                  <a:cubicBezTo>
                    <a:pt x="2266590" y="653317"/>
                    <a:pt x="2275134" y="1154858"/>
                    <a:pt x="2162743" y="1638847"/>
                  </a:cubicBezTo>
                  <a:lnTo>
                    <a:pt x="2092262" y="1886322"/>
                  </a:lnTo>
                  <a:lnTo>
                    <a:pt x="3318" y="1207583"/>
                  </a:lnTo>
                  <a:lnTo>
                    <a:pt x="22335" y="1140809"/>
                  </a:lnTo>
                  <a:cubicBezTo>
                    <a:pt x="47692" y="1031613"/>
                    <a:pt x="51221" y="919249"/>
                    <a:pt x="33947" y="810181"/>
                  </a:cubicBezTo>
                  <a:lnTo>
                    <a:pt x="0" y="678679"/>
                  </a:lnTo>
                  <a:lnTo>
                    <a:pt x="2088758" y="0"/>
                  </a:lnTo>
                  <a:close/>
                </a:path>
              </a:pathLst>
            </a:custGeom>
            <a:solidFill>
              <a:srgbClr val="FF3399"/>
            </a:solid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4" name="Segment 1">
              <a:extLst>
                <a:ext uri="{FF2B5EF4-FFF2-40B4-BE49-F238E27FC236}">
                  <a16:creationId xmlns:a16="http://schemas.microsoft.com/office/drawing/2014/main" xmlns="" id="{C204C949-8ED3-4221-A775-AD47FA458F03}"/>
                </a:ext>
              </a:extLst>
            </p:cNvPr>
            <p:cNvSpPr/>
            <p:nvPr/>
          </p:nvSpPr>
          <p:spPr>
            <a:xfrm rot="19440000">
              <a:off x="5483972" y="212430"/>
              <a:ext cx="2398855" cy="2205598"/>
            </a:xfrm>
            <a:custGeom>
              <a:avLst/>
              <a:gdLst>
                <a:gd name="connsiteX0" fmla="*/ 1291375 w 2398855"/>
                <a:gd name="connsiteY0" fmla="*/ 0 h 2205598"/>
                <a:gd name="connsiteX1" fmla="*/ 2368326 w 2398855"/>
                <a:gd name="connsiteY1" fmla="*/ 1428419 h 2205598"/>
                <a:gd name="connsiteX2" fmla="*/ 2398855 w 2398855"/>
                <a:gd name="connsiteY2" fmla="*/ 1526972 h 2205598"/>
                <a:gd name="connsiteX3" fmla="*/ 310260 w 2398855"/>
                <a:gd name="connsiteY3" fmla="*/ 2205598 h 2205598"/>
                <a:gd name="connsiteX4" fmla="*/ 303721 w 2398855"/>
                <a:gd name="connsiteY4" fmla="*/ 2180269 h 2205598"/>
                <a:gd name="connsiteX5" fmla="*/ 0 w 2398855"/>
                <a:gd name="connsiteY5" fmla="*/ 1777426 h 2205598"/>
                <a:gd name="connsiteX6" fmla="*/ 1291375 w 2398855"/>
                <a:gd name="connsiteY6" fmla="*/ 0 h 2205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98855" h="2205598">
                  <a:moveTo>
                    <a:pt x="1291375" y="0"/>
                  </a:moveTo>
                  <a:cubicBezTo>
                    <a:pt x="1804087" y="372507"/>
                    <a:pt x="2167154" y="874428"/>
                    <a:pt x="2368326" y="1428419"/>
                  </a:cubicBezTo>
                  <a:lnTo>
                    <a:pt x="2398855" y="1526972"/>
                  </a:lnTo>
                  <a:lnTo>
                    <a:pt x="310260" y="2205598"/>
                  </a:lnTo>
                  <a:lnTo>
                    <a:pt x="303721" y="2180269"/>
                  </a:lnTo>
                  <a:cubicBezTo>
                    <a:pt x="246987" y="2024032"/>
                    <a:pt x="144595" y="1882480"/>
                    <a:pt x="0" y="1777426"/>
                  </a:cubicBezTo>
                  <a:lnTo>
                    <a:pt x="1291375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5" name="Segment 10 Text">
              <a:extLst>
                <a:ext uri="{FF2B5EF4-FFF2-40B4-BE49-F238E27FC236}">
                  <a16:creationId xmlns:a16="http://schemas.microsoft.com/office/drawing/2014/main" xmlns="" id="{42C32710-2676-4E22-8BD9-BB984EAEFF2B}"/>
                </a:ext>
              </a:extLst>
            </p:cNvPr>
            <p:cNvSpPr/>
            <p:nvPr/>
          </p:nvSpPr>
          <p:spPr>
            <a:xfrm rot="15044964">
              <a:off x="4392400" y="1192399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10</a:t>
              </a:r>
              <a:endParaRPr lang="en-US" sz="36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6" name="Segment 9 Text">
              <a:extLst>
                <a:ext uri="{FF2B5EF4-FFF2-40B4-BE49-F238E27FC236}">
                  <a16:creationId xmlns:a16="http://schemas.microsoft.com/office/drawing/2014/main" xmlns="" id="{E0DBBA3D-EDC3-4F2F-BA90-9CC10D71459B}"/>
                </a:ext>
              </a:extLst>
            </p:cNvPr>
            <p:cNvSpPr/>
            <p:nvPr/>
          </p:nvSpPr>
          <p:spPr>
            <a:xfrm rot="12746085">
              <a:off x="3411014" y="1928770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100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7" name="Segment 8 Text">
              <a:extLst>
                <a:ext uri="{FF2B5EF4-FFF2-40B4-BE49-F238E27FC236}">
                  <a16:creationId xmlns:a16="http://schemas.microsoft.com/office/drawing/2014/main" xmlns="" id="{F7E52260-A0E4-406C-99D5-5E78A6732972}"/>
                </a:ext>
              </a:extLst>
            </p:cNvPr>
            <p:cNvSpPr/>
            <p:nvPr/>
          </p:nvSpPr>
          <p:spPr>
            <a:xfrm rot="10800000">
              <a:off x="3088578" y="304184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90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8" name="Segment 7 Text">
              <a:extLst>
                <a:ext uri="{FF2B5EF4-FFF2-40B4-BE49-F238E27FC236}">
                  <a16:creationId xmlns:a16="http://schemas.microsoft.com/office/drawing/2014/main" xmlns="" id="{F7A9E11C-6485-4CD0-910C-EC3B27CA2109}"/>
                </a:ext>
              </a:extLst>
            </p:cNvPr>
            <p:cNvSpPr/>
            <p:nvPr/>
          </p:nvSpPr>
          <p:spPr>
            <a:xfrm rot="8533522">
              <a:off x="3465297" y="420479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80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9" name="Segment 6 Text">
              <a:extLst>
                <a:ext uri="{FF2B5EF4-FFF2-40B4-BE49-F238E27FC236}">
                  <a16:creationId xmlns:a16="http://schemas.microsoft.com/office/drawing/2014/main" xmlns="" id="{794C4BDF-D593-412B-9F3F-92D5B2D45420}"/>
                </a:ext>
              </a:extLst>
            </p:cNvPr>
            <p:cNvSpPr/>
            <p:nvPr/>
          </p:nvSpPr>
          <p:spPr>
            <a:xfrm rot="6448510">
              <a:off x="4448297" y="489095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70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0" name="Segment 5 Text">
              <a:extLst>
                <a:ext uri="{FF2B5EF4-FFF2-40B4-BE49-F238E27FC236}">
                  <a16:creationId xmlns:a16="http://schemas.microsoft.com/office/drawing/2014/main" xmlns="" id="{FFBCECC3-F70A-42A8-BA20-4418414E7281}"/>
                </a:ext>
              </a:extLst>
            </p:cNvPr>
            <p:cNvSpPr/>
            <p:nvPr/>
          </p:nvSpPr>
          <p:spPr>
            <a:xfrm rot="4437146">
              <a:off x="5602504" y="4880553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60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1" name="Segment 4 Text">
              <a:extLst>
                <a:ext uri="{FF2B5EF4-FFF2-40B4-BE49-F238E27FC236}">
                  <a16:creationId xmlns:a16="http://schemas.microsoft.com/office/drawing/2014/main" xmlns="" id="{F0E7D3DF-C7D3-4769-AB38-86B7446FDAC0}"/>
                </a:ext>
              </a:extLst>
            </p:cNvPr>
            <p:cNvSpPr/>
            <p:nvPr/>
          </p:nvSpPr>
          <p:spPr>
            <a:xfrm rot="2251830">
              <a:off x="6593981" y="4196414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50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2" name="Segment 3 Text">
              <a:extLst>
                <a:ext uri="{FF2B5EF4-FFF2-40B4-BE49-F238E27FC236}">
                  <a16:creationId xmlns:a16="http://schemas.microsoft.com/office/drawing/2014/main" xmlns="" id="{302BC54B-15F2-4543-B08E-73C343EE81B2}"/>
                </a:ext>
              </a:extLst>
            </p:cNvPr>
            <p:cNvSpPr/>
            <p:nvPr/>
          </p:nvSpPr>
          <p:spPr>
            <a:xfrm>
              <a:off x="6975036" y="302400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40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3" name="Segment 2 Text">
              <a:extLst>
                <a:ext uri="{FF2B5EF4-FFF2-40B4-BE49-F238E27FC236}">
                  <a16:creationId xmlns:a16="http://schemas.microsoft.com/office/drawing/2014/main" xmlns="" id="{421FA830-E00D-475D-A3EC-158B0533B899}"/>
                </a:ext>
              </a:extLst>
            </p:cNvPr>
            <p:cNvSpPr/>
            <p:nvPr/>
          </p:nvSpPr>
          <p:spPr>
            <a:xfrm rot="19530205">
              <a:off x="6596433" y="1879838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30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4" name="Segment 1 Text">
              <a:extLst>
                <a:ext uri="{FF2B5EF4-FFF2-40B4-BE49-F238E27FC236}">
                  <a16:creationId xmlns:a16="http://schemas.microsoft.com/office/drawing/2014/main" xmlns="" id="{A68EFAF5-B9F3-4478-A6CB-ED802BB69FAB}"/>
                </a:ext>
              </a:extLst>
            </p:cNvPr>
            <p:cNvSpPr/>
            <p:nvPr/>
          </p:nvSpPr>
          <p:spPr>
            <a:xfrm rot="17140939">
              <a:off x="5594705" y="112559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20</a:t>
              </a:r>
              <a:endParaRPr lang="en-US" sz="36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5" name="Spin Button">
            <a:extLst>
              <a:ext uri="{FF2B5EF4-FFF2-40B4-BE49-F238E27FC236}">
                <a16:creationId xmlns:a16="http://schemas.microsoft.com/office/drawing/2014/main" xmlns="" id="{1972FA71-9F7D-4B81-B488-7F26645D57CD}"/>
              </a:ext>
            </a:extLst>
          </p:cNvPr>
          <p:cNvGrpSpPr/>
          <p:nvPr/>
        </p:nvGrpSpPr>
        <p:grpSpPr>
          <a:xfrm>
            <a:off x="8299964" y="3205224"/>
            <a:ext cx="1511182" cy="1478742"/>
            <a:chOff x="5195999" y="2529000"/>
            <a:chExt cx="1800000" cy="1800000"/>
          </a:xfrm>
        </p:grpSpPr>
        <p:sp>
          <p:nvSpPr>
            <p:cNvPr id="226" name="Spin Button">
              <a:extLst>
                <a:ext uri="{FF2B5EF4-FFF2-40B4-BE49-F238E27FC236}">
                  <a16:creationId xmlns:a16="http://schemas.microsoft.com/office/drawing/2014/main" xmlns="" id="{B7650D7D-7FCB-4A79-BFAA-6C32C5E3579F}"/>
                </a:ext>
              </a:extLst>
            </p:cNvPr>
            <p:cNvSpPr/>
            <p:nvPr/>
          </p:nvSpPr>
          <p:spPr>
            <a:xfrm>
              <a:off x="5195999" y="2529000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</a:p>
          </p:txBody>
        </p:sp>
        <p:sp>
          <p:nvSpPr>
            <p:cNvPr id="227" name="Arrow: Curved Down 62">
              <a:extLst>
                <a:ext uri="{FF2B5EF4-FFF2-40B4-BE49-F238E27FC236}">
                  <a16:creationId xmlns:a16="http://schemas.microsoft.com/office/drawing/2014/main" xmlns="" id="{B210A41A-0C7E-475B-831B-931895C7011C}"/>
                </a:ext>
              </a:extLst>
            </p:cNvPr>
            <p:cNvSpPr/>
            <p:nvPr/>
          </p:nvSpPr>
          <p:spPr>
            <a:xfrm>
              <a:off x="5392463" y="2664749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8" name="Arrow: Curved Down 63">
              <a:extLst>
                <a:ext uri="{FF2B5EF4-FFF2-40B4-BE49-F238E27FC236}">
                  <a16:creationId xmlns:a16="http://schemas.microsoft.com/office/drawing/2014/main" xmlns="" id="{1CA3CB84-AD33-4099-80E9-01351CE5DBB5}"/>
                </a:ext>
              </a:extLst>
            </p:cNvPr>
            <p:cNvSpPr/>
            <p:nvPr/>
          </p:nvSpPr>
          <p:spPr>
            <a:xfrm flipH="1" flipV="1">
              <a:off x="5384980" y="3672555"/>
              <a:ext cx="1410676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229" name="Marker">
            <a:extLst>
              <a:ext uri="{FF2B5EF4-FFF2-40B4-BE49-F238E27FC236}">
                <a16:creationId xmlns:a16="http://schemas.microsoft.com/office/drawing/2014/main" xmlns="" id="{6F381C54-25EF-445D-B869-A54C62C08DBE}"/>
              </a:ext>
            </a:extLst>
          </p:cNvPr>
          <p:cNvSpPr/>
          <p:nvPr/>
        </p:nvSpPr>
        <p:spPr>
          <a:xfrm rot="10800000">
            <a:off x="8792048" y="1119647"/>
            <a:ext cx="604472" cy="591498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52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0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2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6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30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5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71" dur="25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201" grpId="0" animBg="1"/>
      <p:bldP spid="201" grpId="1" animBg="1"/>
      <p:bldP spid="203" grpId="0" animBg="1"/>
      <p:bldP spid="20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グループ化 49"/>
          <p:cNvGrpSpPr/>
          <p:nvPr/>
        </p:nvGrpSpPr>
        <p:grpSpPr>
          <a:xfrm>
            <a:off x="681339" y="3729041"/>
            <a:ext cx="1280502" cy="962694"/>
            <a:chOff x="808187" y="3998421"/>
            <a:chExt cx="1254502" cy="1195602"/>
          </a:xfrm>
        </p:grpSpPr>
        <p:sp>
          <p:nvSpPr>
            <p:cNvPr id="52" name="Spin Button">
              <a:extLst>
                <a:ext uri="{FF2B5EF4-FFF2-40B4-BE49-F238E27FC236}">
                  <a16:creationId xmlns:a16="http://schemas.microsoft.com/office/drawing/2014/main" xmlns="" id="{B7650D7D-7FCB-4A79-BFAA-6C32C5E3579F}"/>
                </a:ext>
              </a:extLst>
            </p:cNvPr>
            <p:cNvSpPr/>
            <p:nvPr/>
          </p:nvSpPr>
          <p:spPr>
            <a:xfrm>
              <a:off x="808187" y="3998421"/>
              <a:ext cx="1254502" cy="1195602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3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  <a:endPara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Arrow: Curved Down 62">
              <a:extLst>
                <a:ext uri="{FF2B5EF4-FFF2-40B4-BE49-F238E27FC236}">
                  <a16:creationId xmlns:a16="http://schemas.microsoft.com/office/drawing/2014/main" xmlns="" id="{B210A41A-0C7E-475B-831B-931895C7011C}"/>
                </a:ext>
              </a:extLst>
            </p:cNvPr>
            <p:cNvSpPr/>
            <p:nvPr/>
          </p:nvSpPr>
          <p:spPr>
            <a:xfrm>
              <a:off x="945369" y="4008885"/>
              <a:ext cx="983166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4" name="Arrow: Curved Down 63">
              <a:extLst>
                <a:ext uri="{FF2B5EF4-FFF2-40B4-BE49-F238E27FC236}">
                  <a16:creationId xmlns:a16="http://schemas.microsoft.com/office/drawing/2014/main" xmlns="" id="{1CA3CB84-AD33-4099-80E9-01351CE5DBB5}"/>
                </a:ext>
              </a:extLst>
            </p:cNvPr>
            <p:cNvSpPr/>
            <p:nvPr/>
          </p:nvSpPr>
          <p:spPr>
            <a:xfrm flipH="1" flipV="1">
              <a:off x="939087" y="4836821"/>
              <a:ext cx="983164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55" name="Spin Button">
            <a:extLst>
              <a:ext uri="{FF2B5EF4-FFF2-40B4-BE49-F238E27FC236}">
                <a16:creationId xmlns:a16="http://schemas.microsoft.com/office/drawing/2014/main" xmlns="" id="{B7650D7D-7FCB-4A79-BFAA-6C32C5E3579F}"/>
              </a:ext>
            </a:extLst>
          </p:cNvPr>
          <p:cNvSpPr/>
          <p:nvPr/>
        </p:nvSpPr>
        <p:spPr>
          <a:xfrm>
            <a:off x="3418965" y="5113120"/>
            <a:ext cx="1296924" cy="990792"/>
          </a:xfrm>
          <a:custGeom>
            <a:avLst/>
            <a:gdLst>
              <a:gd name="connsiteX0" fmla="*/ 900000 w 1800000"/>
              <a:gd name="connsiteY0" fmla="*/ 0 h 1800000"/>
              <a:gd name="connsiteX1" fmla="*/ 1800000 w 1800000"/>
              <a:gd name="connsiteY1" fmla="*/ 900000 h 1800000"/>
              <a:gd name="connsiteX2" fmla="*/ 900000 w 1800000"/>
              <a:gd name="connsiteY2" fmla="*/ 1800000 h 1800000"/>
              <a:gd name="connsiteX3" fmla="*/ 0 w 1800000"/>
              <a:gd name="connsiteY3" fmla="*/ 900000 h 1800000"/>
              <a:gd name="connsiteX4" fmla="*/ 900000 w 1800000"/>
              <a:gd name="connsiteY4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000" h="1800000">
                <a:moveTo>
                  <a:pt x="900000" y="0"/>
                </a:moveTo>
                <a:cubicBezTo>
                  <a:pt x="1397056" y="0"/>
                  <a:pt x="1800000" y="402944"/>
                  <a:pt x="1800000" y="900000"/>
                </a:cubicBezTo>
                <a:cubicBezTo>
                  <a:pt x="1800000" y="1397056"/>
                  <a:pt x="1397056" y="1800000"/>
                  <a:pt x="900000" y="1800000"/>
                </a:cubicBezTo>
                <a:cubicBezTo>
                  <a:pt x="402944" y="1800000"/>
                  <a:pt x="0" y="1397056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6" name="グループ化 55"/>
          <p:cNvGrpSpPr/>
          <p:nvPr/>
        </p:nvGrpSpPr>
        <p:grpSpPr>
          <a:xfrm>
            <a:off x="639222" y="2271419"/>
            <a:ext cx="1280502" cy="962694"/>
            <a:chOff x="808187" y="3998421"/>
            <a:chExt cx="1254502" cy="1195602"/>
          </a:xfrm>
        </p:grpSpPr>
        <p:sp>
          <p:nvSpPr>
            <p:cNvPr id="57" name="Spin Button">
              <a:extLst>
                <a:ext uri="{FF2B5EF4-FFF2-40B4-BE49-F238E27FC236}">
                  <a16:creationId xmlns:a16="http://schemas.microsoft.com/office/drawing/2014/main" xmlns="" id="{B7650D7D-7FCB-4A79-BFAA-6C32C5E3579F}"/>
                </a:ext>
              </a:extLst>
            </p:cNvPr>
            <p:cNvSpPr/>
            <p:nvPr/>
          </p:nvSpPr>
          <p:spPr>
            <a:xfrm>
              <a:off x="808187" y="3998421"/>
              <a:ext cx="1254502" cy="1195602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3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  <a:endPara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Arrow: Curved Down 62">
              <a:extLst>
                <a:ext uri="{FF2B5EF4-FFF2-40B4-BE49-F238E27FC236}">
                  <a16:creationId xmlns:a16="http://schemas.microsoft.com/office/drawing/2014/main" xmlns="" id="{B210A41A-0C7E-475B-831B-931895C7011C}"/>
                </a:ext>
              </a:extLst>
            </p:cNvPr>
            <p:cNvSpPr/>
            <p:nvPr/>
          </p:nvSpPr>
          <p:spPr>
            <a:xfrm>
              <a:off x="945369" y="4008885"/>
              <a:ext cx="983166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9" name="Arrow: Curved Down 63">
              <a:extLst>
                <a:ext uri="{FF2B5EF4-FFF2-40B4-BE49-F238E27FC236}">
                  <a16:creationId xmlns:a16="http://schemas.microsoft.com/office/drawing/2014/main" xmlns="" id="{1CA3CB84-AD33-4099-80E9-01351CE5DBB5}"/>
                </a:ext>
              </a:extLst>
            </p:cNvPr>
            <p:cNvSpPr/>
            <p:nvPr/>
          </p:nvSpPr>
          <p:spPr>
            <a:xfrm flipH="1" flipV="1">
              <a:off x="939087" y="4836821"/>
              <a:ext cx="983164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0" name="グループ化 79"/>
          <p:cNvGrpSpPr/>
          <p:nvPr/>
        </p:nvGrpSpPr>
        <p:grpSpPr>
          <a:xfrm>
            <a:off x="3462960" y="3680200"/>
            <a:ext cx="1280502" cy="962694"/>
            <a:chOff x="808187" y="3998421"/>
            <a:chExt cx="1254502" cy="1195602"/>
          </a:xfrm>
        </p:grpSpPr>
        <p:sp>
          <p:nvSpPr>
            <p:cNvPr id="81" name="Spin Button">
              <a:extLst>
                <a:ext uri="{FF2B5EF4-FFF2-40B4-BE49-F238E27FC236}">
                  <a16:creationId xmlns:a16="http://schemas.microsoft.com/office/drawing/2014/main" xmlns="" id="{B7650D7D-7FCB-4A79-BFAA-6C32C5E3579F}"/>
                </a:ext>
              </a:extLst>
            </p:cNvPr>
            <p:cNvSpPr/>
            <p:nvPr/>
          </p:nvSpPr>
          <p:spPr>
            <a:xfrm>
              <a:off x="808187" y="3998421"/>
              <a:ext cx="1254502" cy="1195602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3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  <a:endPara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Arrow: Curved Down 62">
              <a:extLst>
                <a:ext uri="{FF2B5EF4-FFF2-40B4-BE49-F238E27FC236}">
                  <a16:creationId xmlns:a16="http://schemas.microsoft.com/office/drawing/2014/main" xmlns="" id="{B210A41A-0C7E-475B-831B-931895C7011C}"/>
                </a:ext>
              </a:extLst>
            </p:cNvPr>
            <p:cNvSpPr/>
            <p:nvPr/>
          </p:nvSpPr>
          <p:spPr>
            <a:xfrm>
              <a:off x="945369" y="4008885"/>
              <a:ext cx="983166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3" name="Arrow: Curved Down 63">
              <a:extLst>
                <a:ext uri="{FF2B5EF4-FFF2-40B4-BE49-F238E27FC236}">
                  <a16:creationId xmlns:a16="http://schemas.microsoft.com/office/drawing/2014/main" xmlns="" id="{1CA3CB84-AD33-4099-80E9-01351CE5DBB5}"/>
                </a:ext>
              </a:extLst>
            </p:cNvPr>
            <p:cNvSpPr/>
            <p:nvPr/>
          </p:nvSpPr>
          <p:spPr>
            <a:xfrm flipH="1" flipV="1">
              <a:off x="939087" y="4836821"/>
              <a:ext cx="983164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4" name="グループ化 83"/>
          <p:cNvGrpSpPr/>
          <p:nvPr/>
        </p:nvGrpSpPr>
        <p:grpSpPr>
          <a:xfrm>
            <a:off x="795526" y="5104694"/>
            <a:ext cx="1280502" cy="962694"/>
            <a:chOff x="808187" y="3998421"/>
            <a:chExt cx="1254502" cy="1195602"/>
          </a:xfrm>
        </p:grpSpPr>
        <p:sp>
          <p:nvSpPr>
            <p:cNvPr id="85" name="Spin Button">
              <a:extLst>
                <a:ext uri="{FF2B5EF4-FFF2-40B4-BE49-F238E27FC236}">
                  <a16:creationId xmlns:a16="http://schemas.microsoft.com/office/drawing/2014/main" xmlns="" id="{B7650D7D-7FCB-4A79-BFAA-6C32C5E3579F}"/>
                </a:ext>
              </a:extLst>
            </p:cNvPr>
            <p:cNvSpPr/>
            <p:nvPr/>
          </p:nvSpPr>
          <p:spPr>
            <a:xfrm>
              <a:off x="808187" y="3998421"/>
              <a:ext cx="1254502" cy="1195602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3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  <a:endPara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Arrow: Curved Down 62">
              <a:extLst>
                <a:ext uri="{FF2B5EF4-FFF2-40B4-BE49-F238E27FC236}">
                  <a16:creationId xmlns:a16="http://schemas.microsoft.com/office/drawing/2014/main" xmlns="" id="{B210A41A-0C7E-475B-831B-931895C7011C}"/>
                </a:ext>
              </a:extLst>
            </p:cNvPr>
            <p:cNvSpPr/>
            <p:nvPr/>
          </p:nvSpPr>
          <p:spPr>
            <a:xfrm>
              <a:off x="945369" y="4008885"/>
              <a:ext cx="983166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7" name="Arrow: Curved Down 63">
              <a:extLst>
                <a:ext uri="{FF2B5EF4-FFF2-40B4-BE49-F238E27FC236}">
                  <a16:creationId xmlns:a16="http://schemas.microsoft.com/office/drawing/2014/main" xmlns="" id="{1CA3CB84-AD33-4099-80E9-01351CE5DBB5}"/>
                </a:ext>
              </a:extLst>
            </p:cNvPr>
            <p:cNvSpPr/>
            <p:nvPr/>
          </p:nvSpPr>
          <p:spPr>
            <a:xfrm flipH="1" flipV="1">
              <a:off x="939087" y="4836821"/>
              <a:ext cx="983164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8" name="グループ化 87"/>
          <p:cNvGrpSpPr/>
          <p:nvPr/>
        </p:nvGrpSpPr>
        <p:grpSpPr>
          <a:xfrm>
            <a:off x="3474779" y="2303489"/>
            <a:ext cx="1280502" cy="962694"/>
            <a:chOff x="808187" y="3998421"/>
            <a:chExt cx="1254502" cy="1195602"/>
          </a:xfrm>
        </p:grpSpPr>
        <p:sp>
          <p:nvSpPr>
            <p:cNvPr id="89" name="Spin Button">
              <a:extLst>
                <a:ext uri="{FF2B5EF4-FFF2-40B4-BE49-F238E27FC236}">
                  <a16:creationId xmlns:a16="http://schemas.microsoft.com/office/drawing/2014/main" xmlns="" id="{B7650D7D-7FCB-4A79-BFAA-6C32C5E3579F}"/>
                </a:ext>
              </a:extLst>
            </p:cNvPr>
            <p:cNvSpPr/>
            <p:nvPr/>
          </p:nvSpPr>
          <p:spPr>
            <a:xfrm>
              <a:off x="808187" y="3998421"/>
              <a:ext cx="1254502" cy="1195602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3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  <a:endPara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Arrow: Curved Down 62">
              <a:extLst>
                <a:ext uri="{FF2B5EF4-FFF2-40B4-BE49-F238E27FC236}">
                  <a16:creationId xmlns:a16="http://schemas.microsoft.com/office/drawing/2014/main" xmlns="" id="{B210A41A-0C7E-475B-831B-931895C7011C}"/>
                </a:ext>
              </a:extLst>
            </p:cNvPr>
            <p:cNvSpPr/>
            <p:nvPr/>
          </p:nvSpPr>
          <p:spPr>
            <a:xfrm>
              <a:off x="945369" y="4008885"/>
              <a:ext cx="983166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1" name="Arrow: Curved Down 63">
              <a:extLst>
                <a:ext uri="{FF2B5EF4-FFF2-40B4-BE49-F238E27FC236}">
                  <a16:creationId xmlns:a16="http://schemas.microsoft.com/office/drawing/2014/main" xmlns="" id="{1CA3CB84-AD33-4099-80E9-01351CE5DBB5}"/>
                </a:ext>
              </a:extLst>
            </p:cNvPr>
            <p:cNvSpPr/>
            <p:nvPr/>
          </p:nvSpPr>
          <p:spPr>
            <a:xfrm flipH="1" flipV="1">
              <a:off x="939087" y="4836821"/>
              <a:ext cx="983164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92" name="Spin Button">
            <a:extLst>
              <a:ext uri="{FF2B5EF4-FFF2-40B4-BE49-F238E27FC236}">
                <a16:creationId xmlns:a16="http://schemas.microsoft.com/office/drawing/2014/main" xmlns="" id="{B7650D7D-7FCB-4A79-BFAA-6C32C5E3579F}"/>
              </a:ext>
            </a:extLst>
          </p:cNvPr>
          <p:cNvSpPr/>
          <p:nvPr/>
        </p:nvSpPr>
        <p:spPr>
          <a:xfrm>
            <a:off x="681339" y="815002"/>
            <a:ext cx="1296924" cy="990792"/>
          </a:xfrm>
          <a:custGeom>
            <a:avLst/>
            <a:gdLst>
              <a:gd name="connsiteX0" fmla="*/ 900000 w 1800000"/>
              <a:gd name="connsiteY0" fmla="*/ 0 h 1800000"/>
              <a:gd name="connsiteX1" fmla="*/ 1800000 w 1800000"/>
              <a:gd name="connsiteY1" fmla="*/ 900000 h 1800000"/>
              <a:gd name="connsiteX2" fmla="*/ 900000 w 1800000"/>
              <a:gd name="connsiteY2" fmla="*/ 1800000 h 1800000"/>
              <a:gd name="connsiteX3" fmla="*/ 0 w 1800000"/>
              <a:gd name="connsiteY3" fmla="*/ 900000 h 1800000"/>
              <a:gd name="connsiteX4" fmla="*/ 900000 w 1800000"/>
              <a:gd name="connsiteY4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000" h="1800000">
                <a:moveTo>
                  <a:pt x="900000" y="0"/>
                </a:moveTo>
                <a:cubicBezTo>
                  <a:pt x="1397056" y="0"/>
                  <a:pt x="1800000" y="402944"/>
                  <a:pt x="1800000" y="900000"/>
                </a:cubicBezTo>
                <a:cubicBezTo>
                  <a:pt x="1800000" y="1397056"/>
                  <a:pt x="1397056" y="1800000"/>
                  <a:pt x="900000" y="1800000"/>
                </a:cubicBezTo>
                <a:cubicBezTo>
                  <a:pt x="402944" y="1800000"/>
                  <a:pt x="0" y="1397056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Spin Button">
            <a:extLst>
              <a:ext uri="{FF2B5EF4-FFF2-40B4-BE49-F238E27FC236}">
                <a16:creationId xmlns:a16="http://schemas.microsoft.com/office/drawing/2014/main" xmlns="" id="{B7650D7D-7FCB-4A79-BFAA-6C32C5E3579F}"/>
              </a:ext>
            </a:extLst>
          </p:cNvPr>
          <p:cNvSpPr/>
          <p:nvPr/>
        </p:nvSpPr>
        <p:spPr>
          <a:xfrm>
            <a:off x="3432900" y="792344"/>
            <a:ext cx="1296924" cy="990792"/>
          </a:xfrm>
          <a:custGeom>
            <a:avLst/>
            <a:gdLst>
              <a:gd name="connsiteX0" fmla="*/ 900000 w 1800000"/>
              <a:gd name="connsiteY0" fmla="*/ 0 h 1800000"/>
              <a:gd name="connsiteX1" fmla="*/ 1800000 w 1800000"/>
              <a:gd name="connsiteY1" fmla="*/ 900000 h 1800000"/>
              <a:gd name="connsiteX2" fmla="*/ 900000 w 1800000"/>
              <a:gd name="connsiteY2" fmla="*/ 1800000 h 1800000"/>
              <a:gd name="connsiteX3" fmla="*/ 0 w 1800000"/>
              <a:gd name="connsiteY3" fmla="*/ 900000 h 1800000"/>
              <a:gd name="connsiteX4" fmla="*/ 900000 w 1800000"/>
              <a:gd name="connsiteY4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000" h="1800000">
                <a:moveTo>
                  <a:pt x="900000" y="0"/>
                </a:moveTo>
                <a:cubicBezTo>
                  <a:pt x="1397056" y="0"/>
                  <a:pt x="1800000" y="402944"/>
                  <a:pt x="1800000" y="900000"/>
                </a:cubicBezTo>
                <a:cubicBezTo>
                  <a:pt x="1800000" y="1397056"/>
                  <a:pt x="1397056" y="1800000"/>
                  <a:pt x="900000" y="1800000"/>
                </a:cubicBezTo>
                <a:cubicBezTo>
                  <a:pt x="402944" y="1800000"/>
                  <a:pt x="0" y="1397056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12" name="Picture 16" descr="File:Flag of Indonesia.svg - Wikipe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078" y="5046080"/>
            <a:ext cx="2244011" cy="117887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File:Flag of New Zealand.svg - Wikimedia Commo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05" y="727168"/>
            <a:ext cx="2271537" cy="1194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Amazon | Poland National Flag | Poland | スポーツ＆アウトドア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7056" y="732445"/>
            <a:ext cx="2270473" cy="1206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File:Flag of South Africa.svg - Wikipedi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74" y="2174765"/>
            <a:ext cx="2273168" cy="1179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ファイル:Kenya flag 300.png - Wikipedi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757" y="2183188"/>
            <a:ext cx="2273168" cy="1182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ファイル:Flag of Saudi Arabia.svg - Wikipedia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74" y="3597793"/>
            <a:ext cx="2273168" cy="12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Egypt Flag 3x5 - Uncommon USA - Flags, International Flag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455" y="3597793"/>
            <a:ext cx="2261634" cy="1202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2 – Puntland Post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85" y="5046080"/>
            <a:ext cx="2272657" cy="1178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" name="正方形/長方形 113"/>
          <p:cNvSpPr/>
          <p:nvPr/>
        </p:nvSpPr>
        <p:spPr>
          <a:xfrm>
            <a:off x="6238757" y="132306"/>
            <a:ext cx="55535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want to visit…</a:t>
            </a:r>
          </a:p>
        </p:txBody>
      </p:sp>
      <p:sp>
        <p:nvSpPr>
          <p:cNvPr id="142" name="Anchor">
            <a:extLst>
              <a:ext uri="{FF2B5EF4-FFF2-40B4-BE49-F238E27FC236}">
                <a16:creationId xmlns:a16="http://schemas.microsoft.com/office/drawing/2014/main" xmlns="" id="{B316AF16-047B-4F82-AB9C-1224E1DDA737}"/>
              </a:ext>
            </a:extLst>
          </p:cNvPr>
          <p:cNvSpPr/>
          <p:nvPr/>
        </p:nvSpPr>
        <p:spPr>
          <a:xfrm>
            <a:off x="8153596" y="2836981"/>
            <a:ext cx="1554088" cy="1519318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Spinner BG">
            <a:extLst>
              <a:ext uri="{FF2B5EF4-FFF2-40B4-BE49-F238E27FC236}">
                <a16:creationId xmlns:a16="http://schemas.microsoft.com/office/drawing/2014/main" xmlns="" id="{E7247EFC-DA6F-4517-958E-60940FA8DC84}"/>
              </a:ext>
            </a:extLst>
          </p:cNvPr>
          <p:cNvSpPr/>
          <p:nvPr/>
        </p:nvSpPr>
        <p:spPr>
          <a:xfrm>
            <a:off x="6361229" y="1260090"/>
            <a:ext cx="5440252" cy="5323474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Anchor">
            <a:extLst>
              <a:ext uri="{FF2B5EF4-FFF2-40B4-BE49-F238E27FC236}">
                <a16:creationId xmlns:a16="http://schemas.microsoft.com/office/drawing/2014/main" xmlns="" id="{B316AF16-047B-4F82-AB9C-1224E1DDA737}"/>
              </a:ext>
            </a:extLst>
          </p:cNvPr>
          <p:cNvSpPr/>
          <p:nvPr/>
        </p:nvSpPr>
        <p:spPr>
          <a:xfrm>
            <a:off x="8269986" y="3235204"/>
            <a:ext cx="1511182" cy="1478742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5" name="Spinning Wheel 10">
            <a:extLst>
              <a:ext uri="{FF2B5EF4-FFF2-40B4-BE49-F238E27FC236}">
                <a16:creationId xmlns:a16="http://schemas.microsoft.com/office/drawing/2014/main" xmlns="" id="{B5123D5A-8489-4948-BDCA-C21BF48EED80}"/>
              </a:ext>
            </a:extLst>
          </p:cNvPr>
          <p:cNvGrpSpPr/>
          <p:nvPr/>
        </p:nvGrpSpPr>
        <p:grpSpPr>
          <a:xfrm>
            <a:off x="6238757" y="1275721"/>
            <a:ext cx="5664485" cy="5301629"/>
            <a:chOff x="2706784" y="206704"/>
            <a:chExt cx="6747087" cy="6453410"/>
          </a:xfrm>
        </p:grpSpPr>
        <p:sp>
          <p:nvSpPr>
            <p:cNvPr id="146" name="Segment 10">
              <a:extLst>
                <a:ext uri="{FF2B5EF4-FFF2-40B4-BE49-F238E27FC236}">
                  <a16:creationId xmlns:a16="http://schemas.microsoft.com/office/drawing/2014/main" xmlns="" id="{52C205B5-9663-4A8A-9F48-476FB5F6653A}"/>
                </a:ext>
              </a:extLst>
            </p:cNvPr>
            <p:cNvSpPr/>
            <p:nvPr/>
          </p:nvSpPr>
          <p:spPr>
            <a:xfrm rot="19440000">
              <a:off x="4804678" y="206704"/>
              <a:ext cx="1812504" cy="2358292"/>
            </a:xfrm>
            <a:custGeom>
              <a:avLst/>
              <a:gdLst>
                <a:gd name="connsiteX0" fmla="*/ 1812504 w 1812504"/>
                <a:gd name="connsiteY0" fmla="*/ 580792 h 2358292"/>
                <a:gd name="connsiteX1" fmla="*/ 521075 w 1812504"/>
                <a:gd name="connsiteY1" fmla="*/ 2358292 h 2358292"/>
                <a:gd name="connsiteX2" fmla="*/ 450092 w 1812504"/>
                <a:gd name="connsiteY2" fmla="*/ 2312002 h 2358292"/>
                <a:gd name="connsiteX3" fmla="*/ 47112 w 1812504"/>
                <a:gd name="connsiteY3" fmla="*/ 2195890 h 2358292"/>
                <a:gd name="connsiteX4" fmla="*/ 0 w 1812504"/>
                <a:gd name="connsiteY4" fmla="*/ 2198792 h 2358292"/>
                <a:gd name="connsiteX5" fmla="*/ 0 w 1812504"/>
                <a:gd name="connsiteY5" fmla="*/ 1709 h 2358292"/>
                <a:gd name="connsiteX6" fmla="*/ 124166 w 1812504"/>
                <a:gd name="connsiteY6" fmla="*/ 0 h 2358292"/>
                <a:gd name="connsiteX7" fmla="*/ 1685735 w 1812504"/>
                <a:gd name="connsiteY7" fmla="*/ 493500 h 2358292"/>
                <a:gd name="connsiteX8" fmla="*/ 1812504 w 1812504"/>
                <a:gd name="connsiteY8" fmla="*/ 580792 h 235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12504" h="2358292">
                  <a:moveTo>
                    <a:pt x="1812504" y="580792"/>
                  </a:moveTo>
                  <a:lnTo>
                    <a:pt x="521075" y="2358292"/>
                  </a:lnTo>
                  <a:lnTo>
                    <a:pt x="450092" y="2312002"/>
                  </a:lnTo>
                  <a:cubicBezTo>
                    <a:pt x="324082" y="2238659"/>
                    <a:pt x="185548" y="2200621"/>
                    <a:pt x="47112" y="2195890"/>
                  </a:cubicBezTo>
                  <a:lnTo>
                    <a:pt x="0" y="2198792"/>
                  </a:lnTo>
                  <a:lnTo>
                    <a:pt x="0" y="1709"/>
                  </a:lnTo>
                  <a:lnTo>
                    <a:pt x="124166" y="0"/>
                  </a:lnTo>
                  <a:cubicBezTo>
                    <a:pt x="664122" y="18455"/>
                    <a:pt x="1204503" y="179810"/>
                    <a:pt x="1685735" y="493500"/>
                  </a:cubicBezTo>
                  <a:lnTo>
                    <a:pt x="1812504" y="580792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7" name="Segment 9">
              <a:extLst>
                <a:ext uri="{FF2B5EF4-FFF2-40B4-BE49-F238E27FC236}">
                  <a16:creationId xmlns:a16="http://schemas.microsoft.com/office/drawing/2014/main" xmlns="" id="{662F17CF-2B18-4001-A42B-E2652281E0B8}"/>
                </a:ext>
              </a:extLst>
            </p:cNvPr>
            <p:cNvSpPr/>
            <p:nvPr/>
          </p:nvSpPr>
          <p:spPr>
            <a:xfrm rot="19440000">
              <a:off x="3370936" y="1264404"/>
              <a:ext cx="1773615" cy="2355935"/>
            </a:xfrm>
            <a:custGeom>
              <a:avLst/>
              <a:gdLst>
                <a:gd name="connsiteX0" fmla="*/ 1773615 w 1773615"/>
                <a:gd name="connsiteY0" fmla="*/ 0 h 2355935"/>
                <a:gd name="connsiteX1" fmla="*/ 1773615 w 1773615"/>
                <a:gd name="connsiteY1" fmla="*/ 2197255 h 2355935"/>
                <a:gd name="connsiteX2" fmla="*/ 1659062 w 1773615"/>
                <a:gd name="connsiteY2" fmla="*/ 2204311 h 2355935"/>
                <a:gd name="connsiteX3" fmla="*/ 1348204 w 1773615"/>
                <a:gd name="connsiteY3" fmla="*/ 2317525 h 2355935"/>
                <a:gd name="connsiteX4" fmla="*/ 1291038 w 1773615"/>
                <a:gd name="connsiteY4" fmla="*/ 2355935 h 2355935"/>
                <a:gd name="connsiteX5" fmla="*/ 0 w 1773615"/>
                <a:gd name="connsiteY5" fmla="*/ 578973 h 2355935"/>
                <a:gd name="connsiteX6" fmla="*/ 213119 w 1773615"/>
                <a:gd name="connsiteY6" fmla="*/ 435778 h 2355935"/>
                <a:gd name="connsiteX7" fmla="*/ 1607260 w 1773615"/>
                <a:gd name="connsiteY7" fmla="*/ 2289 h 2355935"/>
                <a:gd name="connsiteX8" fmla="*/ 1773615 w 1773615"/>
                <a:gd name="connsiteY8" fmla="*/ 0 h 235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3615" h="2355935">
                  <a:moveTo>
                    <a:pt x="1773615" y="0"/>
                  </a:moveTo>
                  <a:lnTo>
                    <a:pt x="1773615" y="2197255"/>
                  </a:lnTo>
                  <a:lnTo>
                    <a:pt x="1659062" y="2204311"/>
                  </a:lnTo>
                  <a:cubicBezTo>
                    <a:pt x="1549993" y="2221586"/>
                    <a:pt x="1444220" y="2259665"/>
                    <a:pt x="1348204" y="2317525"/>
                  </a:cubicBezTo>
                  <a:lnTo>
                    <a:pt x="1291038" y="2355935"/>
                  </a:lnTo>
                  <a:lnTo>
                    <a:pt x="0" y="578973"/>
                  </a:lnTo>
                  <a:lnTo>
                    <a:pt x="213119" y="435778"/>
                  </a:lnTo>
                  <a:cubicBezTo>
                    <a:pt x="638689" y="179327"/>
                    <a:pt x="1118323" y="32468"/>
                    <a:pt x="1607260" y="2289"/>
                  </a:cubicBezTo>
                  <a:lnTo>
                    <a:pt x="1773615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8" name="Segment 8">
              <a:extLst>
                <a:ext uri="{FF2B5EF4-FFF2-40B4-BE49-F238E27FC236}">
                  <a16:creationId xmlns:a16="http://schemas.microsoft.com/office/drawing/2014/main" xmlns="" id="{5D6D526B-E0DF-4330-8327-B79502762656}"/>
                </a:ext>
              </a:extLst>
            </p:cNvPr>
            <p:cNvSpPr/>
            <p:nvPr/>
          </p:nvSpPr>
          <p:spPr>
            <a:xfrm rot="19440000">
              <a:off x="2706784" y="2218952"/>
              <a:ext cx="2403822" cy="2210353"/>
            </a:xfrm>
            <a:custGeom>
              <a:avLst/>
              <a:gdLst>
                <a:gd name="connsiteX0" fmla="*/ 1112784 w 2403822"/>
                <a:gd name="connsiteY0" fmla="*/ 0 h 2210353"/>
                <a:gd name="connsiteX1" fmla="*/ 2403822 w 2403822"/>
                <a:gd name="connsiteY1" fmla="*/ 1776962 h 2210353"/>
                <a:gd name="connsiteX2" fmla="*/ 2393897 w 2403822"/>
                <a:gd name="connsiteY2" fmla="*/ 1783630 h 2210353"/>
                <a:gd name="connsiteX3" fmla="*/ 2211669 w 2403822"/>
                <a:gd name="connsiteY3" fmla="*/ 1968438 h 2210353"/>
                <a:gd name="connsiteX4" fmla="*/ 2092218 w 2403822"/>
                <a:gd name="connsiteY4" fmla="*/ 2198856 h 2210353"/>
                <a:gd name="connsiteX5" fmla="*/ 2088943 w 2403822"/>
                <a:gd name="connsiteY5" fmla="*/ 2210353 h 2210353"/>
                <a:gd name="connsiteX6" fmla="*/ 0 w 2403822"/>
                <a:gd name="connsiteY6" fmla="*/ 1531615 h 2210353"/>
                <a:gd name="connsiteX7" fmla="*/ 10686 w 2403822"/>
                <a:gd name="connsiteY7" fmla="*/ 1494091 h 2210353"/>
                <a:gd name="connsiteX8" fmla="*/ 434244 w 2403822"/>
                <a:gd name="connsiteY8" fmla="*/ 677063 h 2210353"/>
                <a:gd name="connsiteX9" fmla="*/ 1080397 w 2403822"/>
                <a:gd name="connsiteY9" fmla="*/ 21761 h 2210353"/>
                <a:gd name="connsiteX10" fmla="*/ 1112784 w 2403822"/>
                <a:gd name="connsiteY10" fmla="*/ 0 h 221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822" h="2210353">
                  <a:moveTo>
                    <a:pt x="1112784" y="0"/>
                  </a:moveTo>
                  <a:lnTo>
                    <a:pt x="2403822" y="1776962"/>
                  </a:lnTo>
                  <a:lnTo>
                    <a:pt x="2393897" y="1783630"/>
                  </a:lnTo>
                  <a:cubicBezTo>
                    <a:pt x="2325848" y="1834394"/>
                    <a:pt x="2264196" y="1896141"/>
                    <a:pt x="2211669" y="1968438"/>
                  </a:cubicBezTo>
                  <a:cubicBezTo>
                    <a:pt x="2159142" y="2040736"/>
                    <a:pt x="2119469" y="2118451"/>
                    <a:pt x="2092218" y="2198856"/>
                  </a:cubicBezTo>
                  <a:lnTo>
                    <a:pt x="2088943" y="2210353"/>
                  </a:lnTo>
                  <a:lnTo>
                    <a:pt x="0" y="1531615"/>
                  </a:lnTo>
                  <a:lnTo>
                    <a:pt x="10686" y="1494091"/>
                  </a:lnTo>
                  <a:cubicBezTo>
                    <a:pt x="107315" y="1208984"/>
                    <a:pt x="247990" y="933419"/>
                    <a:pt x="434244" y="677063"/>
                  </a:cubicBezTo>
                  <a:cubicBezTo>
                    <a:pt x="620497" y="420707"/>
                    <a:pt x="839104" y="201763"/>
                    <a:pt x="1080397" y="21761"/>
                  </a:cubicBezTo>
                  <a:lnTo>
                    <a:pt x="1112784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9" name="Segment 7">
              <a:extLst>
                <a:ext uri="{FF2B5EF4-FFF2-40B4-BE49-F238E27FC236}">
                  <a16:creationId xmlns:a16="http://schemas.microsoft.com/office/drawing/2014/main" xmlns="" id="{BEB2DC4A-3F5B-4091-B904-52FC02DAB6F8}"/>
                </a:ext>
              </a:extLst>
            </p:cNvPr>
            <p:cNvSpPr/>
            <p:nvPr/>
          </p:nvSpPr>
          <p:spPr>
            <a:xfrm rot="19440000">
              <a:off x="3407879" y="3627616"/>
              <a:ext cx="2242173" cy="1887182"/>
            </a:xfrm>
            <a:custGeom>
              <a:avLst/>
              <a:gdLst>
                <a:gd name="connsiteX0" fmla="*/ 2238338 w 2242173"/>
                <a:gd name="connsiteY0" fmla="*/ 678739 h 1887182"/>
                <a:gd name="connsiteX1" fmla="*/ 2219472 w 2242173"/>
                <a:gd name="connsiteY1" fmla="*/ 744979 h 1887182"/>
                <a:gd name="connsiteX2" fmla="*/ 2207860 w 2242173"/>
                <a:gd name="connsiteY2" fmla="*/ 1075607 h 1887182"/>
                <a:gd name="connsiteX3" fmla="*/ 2242173 w 2242173"/>
                <a:gd name="connsiteY3" fmla="*/ 1208525 h 1887182"/>
                <a:gd name="connsiteX4" fmla="*/ 153482 w 2242173"/>
                <a:gd name="connsiteY4" fmla="*/ 1887182 h 1887182"/>
                <a:gd name="connsiteX5" fmla="*/ 97605 w 2242173"/>
                <a:gd name="connsiteY5" fmla="*/ 1706803 h 1887182"/>
                <a:gd name="connsiteX6" fmla="*/ 79064 w 2242173"/>
                <a:gd name="connsiteY6" fmla="*/ 246941 h 1887182"/>
                <a:gd name="connsiteX7" fmla="*/ 149394 w 2242173"/>
                <a:gd name="connsiteY7" fmla="*/ 0 h 1887182"/>
                <a:gd name="connsiteX8" fmla="*/ 2238338 w 2242173"/>
                <a:gd name="connsiteY8" fmla="*/ 678739 h 188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2173" h="1887182">
                  <a:moveTo>
                    <a:pt x="2238338" y="678739"/>
                  </a:moveTo>
                  <a:lnTo>
                    <a:pt x="2219472" y="744979"/>
                  </a:lnTo>
                  <a:cubicBezTo>
                    <a:pt x="2194115" y="854175"/>
                    <a:pt x="2190586" y="966538"/>
                    <a:pt x="2207860" y="1075607"/>
                  </a:cubicBezTo>
                  <a:lnTo>
                    <a:pt x="2242173" y="1208525"/>
                  </a:lnTo>
                  <a:lnTo>
                    <a:pt x="153482" y="1887182"/>
                  </a:lnTo>
                  <a:lnTo>
                    <a:pt x="97605" y="1706803"/>
                  </a:lnTo>
                  <a:cubicBezTo>
                    <a:pt x="-24783" y="1232470"/>
                    <a:pt x="-33327" y="730929"/>
                    <a:pt x="79064" y="246941"/>
                  </a:cubicBezTo>
                  <a:lnTo>
                    <a:pt x="149394" y="0"/>
                  </a:lnTo>
                  <a:lnTo>
                    <a:pt x="2238338" y="678739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0" name="Segment 6">
              <a:extLst>
                <a:ext uri="{FF2B5EF4-FFF2-40B4-BE49-F238E27FC236}">
                  <a16:creationId xmlns:a16="http://schemas.microsoft.com/office/drawing/2014/main" xmlns="" id="{AC54C0A2-DBFA-4667-9249-4E33F504F432}"/>
                </a:ext>
              </a:extLst>
            </p:cNvPr>
            <p:cNvSpPr/>
            <p:nvPr/>
          </p:nvSpPr>
          <p:spPr>
            <a:xfrm rot="19440000">
              <a:off x="4322620" y="4443711"/>
              <a:ext cx="2391407" cy="2198706"/>
            </a:xfrm>
            <a:custGeom>
              <a:avLst/>
              <a:gdLst>
                <a:gd name="connsiteX0" fmla="*/ 2088528 w 2391407"/>
                <a:gd name="connsiteY0" fmla="*/ 0 h 2198706"/>
                <a:gd name="connsiteX1" fmla="*/ 2094701 w 2391407"/>
                <a:gd name="connsiteY1" fmla="*/ 23912 h 2198706"/>
                <a:gd name="connsiteX2" fmla="*/ 2329657 w 2391407"/>
                <a:gd name="connsiteY2" fmla="*/ 371288 h 2198706"/>
                <a:gd name="connsiteX3" fmla="*/ 2391407 w 2391407"/>
                <a:gd name="connsiteY3" fmla="*/ 421097 h 2198706"/>
                <a:gd name="connsiteX4" fmla="*/ 1099898 w 2391407"/>
                <a:gd name="connsiteY4" fmla="*/ 2198706 h 2198706"/>
                <a:gd name="connsiteX5" fmla="*/ 981994 w 2391407"/>
                <a:gd name="connsiteY5" fmla="*/ 2108403 h 2198706"/>
                <a:gd name="connsiteX6" fmla="*/ 30096 w 2391407"/>
                <a:gd name="connsiteY6" fmla="*/ 775762 h 2198706"/>
                <a:gd name="connsiteX7" fmla="*/ 0 w 2391407"/>
                <a:gd name="connsiteY7" fmla="*/ 678604 h 2198706"/>
                <a:gd name="connsiteX8" fmla="*/ 2088528 w 2391407"/>
                <a:gd name="connsiteY8" fmla="*/ 0 h 219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91407" h="2198706">
                  <a:moveTo>
                    <a:pt x="2088528" y="0"/>
                  </a:moveTo>
                  <a:lnTo>
                    <a:pt x="2094701" y="23912"/>
                  </a:lnTo>
                  <a:cubicBezTo>
                    <a:pt x="2141979" y="154110"/>
                    <a:pt x="2220965" y="274109"/>
                    <a:pt x="2329657" y="371288"/>
                  </a:cubicBezTo>
                  <a:lnTo>
                    <a:pt x="2391407" y="421097"/>
                  </a:lnTo>
                  <a:lnTo>
                    <a:pt x="1099898" y="2198706"/>
                  </a:lnTo>
                  <a:lnTo>
                    <a:pt x="981994" y="2108403"/>
                  </a:lnTo>
                  <a:cubicBezTo>
                    <a:pt x="534948" y="1747659"/>
                    <a:pt x="214504" y="1283587"/>
                    <a:pt x="30096" y="775762"/>
                  </a:cubicBezTo>
                  <a:lnTo>
                    <a:pt x="0" y="678604"/>
                  </a:lnTo>
                  <a:lnTo>
                    <a:pt x="2088528" y="0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1" name="Segment 5">
              <a:extLst>
                <a:ext uri="{FF2B5EF4-FFF2-40B4-BE49-F238E27FC236}">
                  <a16:creationId xmlns:a16="http://schemas.microsoft.com/office/drawing/2014/main" xmlns="" id="{5E98BE26-8444-4529-806D-372E3848F1A5}"/>
                </a:ext>
              </a:extLst>
            </p:cNvPr>
            <p:cNvSpPr/>
            <p:nvPr/>
          </p:nvSpPr>
          <p:spPr>
            <a:xfrm rot="19440000">
              <a:off x="5568685" y="4296458"/>
              <a:ext cx="1798755" cy="2363656"/>
            </a:xfrm>
            <a:custGeom>
              <a:avLst/>
              <a:gdLst>
                <a:gd name="connsiteX0" fmla="*/ 1798755 w 1798755"/>
                <a:gd name="connsiteY0" fmla="*/ 166158 h 2363656"/>
                <a:gd name="connsiteX1" fmla="*/ 1798755 w 1798755"/>
                <a:gd name="connsiteY1" fmla="*/ 2362236 h 2363656"/>
                <a:gd name="connsiteX2" fmla="*/ 1695593 w 1798755"/>
                <a:gd name="connsiteY2" fmla="*/ 2363656 h 2363656"/>
                <a:gd name="connsiteX3" fmla="*/ 4290 w 1798755"/>
                <a:gd name="connsiteY3" fmla="*/ 1780821 h 2363656"/>
                <a:gd name="connsiteX4" fmla="*/ 0 w 1798755"/>
                <a:gd name="connsiteY4" fmla="*/ 1777536 h 2363656"/>
                <a:gd name="connsiteX5" fmla="*/ 1291456 w 1798755"/>
                <a:gd name="connsiteY5" fmla="*/ 0 h 2363656"/>
                <a:gd name="connsiteX6" fmla="*/ 1295665 w 1798755"/>
                <a:gd name="connsiteY6" fmla="*/ 3395 h 2363656"/>
                <a:gd name="connsiteX7" fmla="*/ 1772647 w 1798755"/>
                <a:gd name="connsiteY7" fmla="*/ 167766 h 2363656"/>
                <a:gd name="connsiteX8" fmla="*/ 1798755 w 1798755"/>
                <a:gd name="connsiteY8" fmla="*/ 166158 h 2363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8755" h="2363656">
                  <a:moveTo>
                    <a:pt x="1798755" y="166158"/>
                  </a:moveTo>
                  <a:lnTo>
                    <a:pt x="1798755" y="2362236"/>
                  </a:lnTo>
                  <a:lnTo>
                    <a:pt x="1695593" y="2363656"/>
                  </a:lnTo>
                  <a:cubicBezTo>
                    <a:pt x="1106551" y="2343523"/>
                    <a:pt x="517001" y="2153328"/>
                    <a:pt x="4290" y="1780821"/>
                  </a:cubicBezTo>
                  <a:lnTo>
                    <a:pt x="0" y="1777536"/>
                  </a:lnTo>
                  <a:lnTo>
                    <a:pt x="1291456" y="0"/>
                  </a:lnTo>
                  <a:lnTo>
                    <a:pt x="1295665" y="3395"/>
                  </a:lnTo>
                  <a:cubicBezTo>
                    <a:pt x="1440260" y="108449"/>
                    <a:pt x="1606525" y="162088"/>
                    <a:pt x="1772647" y="167766"/>
                  </a:cubicBezTo>
                  <a:lnTo>
                    <a:pt x="1798755" y="166158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2" name="Segment 4">
              <a:extLst>
                <a:ext uri="{FF2B5EF4-FFF2-40B4-BE49-F238E27FC236}">
                  <a16:creationId xmlns:a16="http://schemas.microsoft.com/office/drawing/2014/main" xmlns="" id="{9FA3CF94-921C-4079-9CB9-D72FA0E78604}"/>
                </a:ext>
              </a:extLst>
            </p:cNvPr>
            <p:cNvSpPr/>
            <p:nvPr/>
          </p:nvSpPr>
          <p:spPr>
            <a:xfrm rot="19440000">
              <a:off x="7001244" y="3225334"/>
              <a:ext cx="1795084" cy="2356536"/>
            </a:xfrm>
            <a:custGeom>
              <a:avLst/>
              <a:gdLst>
                <a:gd name="connsiteX0" fmla="*/ 504046 w 1795084"/>
                <a:gd name="connsiteY0" fmla="*/ 0 h 2356536"/>
                <a:gd name="connsiteX1" fmla="*/ 1795084 w 1795084"/>
                <a:gd name="connsiteY1" fmla="*/ 1776961 h 2356536"/>
                <a:gd name="connsiteX2" fmla="*/ 1581500 w 1795084"/>
                <a:gd name="connsiteY2" fmla="*/ 1920469 h 2356536"/>
                <a:gd name="connsiteX3" fmla="*/ 187359 w 1795084"/>
                <a:gd name="connsiteY3" fmla="*/ 2353957 h 2356536"/>
                <a:gd name="connsiteX4" fmla="*/ 0 w 1795084"/>
                <a:gd name="connsiteY4" fmla="*/ 2356536 h 2356536"/>
                <a:gd name="connsiteX5" fmla="*/ 0 w 1795084"/>
                <a:gd name="connsiteY5" fmla="*/ 160286 h 2356536"/>
                <a:gd name="connsiteX6" fmla="*/ 135558 w 1795084"/>
                <a:gd name="connsiteY6" fmla="*/ 151936 h 2356536"/>
                <a:gd name="connsiteX7" fmla="*/ 446415 w 1795084"/>
                <a:gd name="connsiteY7" fmla="*/ 38722 h 2356536"/>
                <a:gd name="connsiteX8" fmla="*/ 504046 w 1795084"/>
                <a:gd name="connsiteY8" fmla="*/ 0 h 235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5084" h="2356536">
                  <a:moveTo>
                    <a:pt x="504046" y="0"/>
                  </a:moveTo>
                  <a:lnTo>
                    <a:pt x="1795084" y="1776961"/>
                  </a:lnTo>
                  <a:lnTo>
                    <a:pt x="1581500" y="1920469"/>
                  </a:lnTo>
                  <a:cubicBezTo>
                    <a:pt x="1155930" y="2176919"/>
                    <a:pt x="676296" y="2323778"/>
                    <a:pt x="187359" y="2353957"/>
                  </a:cubicBezTo>
                  <a:lnTo>
                    <a:pt x="0" y="2356536"/>
                  </a:lnTo>
                  <a:lnTo>
                    <a:pt x="0" y="160286"/>
                  </a:lnTo>
                  <a:lnTo>
                    <a:pt x="135558" y="151936"/>
                  </a:lnTo>
                  <a:cubicBezTo>
                    <a:pt x="244626" y="134660"/>
                    <a:pt x="350400" y="96582"/>
                    <a:pt x="446415" y="38722"/>
                  </a:cubicBezTo>
                  <a:lnTo>
                    <a:pt x="504046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3" name="Segment 3">
              <a:extLst>
                <a:ext uri="{FF2B5EF4-FFF2-40B4-BE49-F238E27FC236}">
                  <a16:creationId xmlns:a16="http://schemas.microsoft.com/office/drawing/2014/main" xmlns="" id="{2B42EAB0-7EBB-47DF-9A7B-1AC125C1A2E3}"/>
                </a:ext>
              </a:extLst>
            </p:cNvPr>
            <p:cNvSpPr/>
            <p:nvPr/>
          </p:nvSpPr>
          <p:spPr>
            <a:xfrm rot="19440000">
              <a:off x="7050666" y="2411061"/>
              <a:ext cx="2403205" cy="2209508"/>
            </a:xfrm>
            <a:custGeom>
              <a:avLst/>
              <a:gdLst>
                <a:gd name="connsiteX0" fmla="*/ 2403206 w 2403206"/>
                <a:gd name="connsiteY0" fmla="*/ 678740 h 2209508"/>
                <a:gd name="connsiteX1" fmla="*/ 2392671 w 2403206"/>
                <a:gd name="connsiteY1" fmla="*/ 715729 h 2209508"/>
                <a:gd name="connsiteX2" fmla="*/ 1969114 w 2403206"/>
                <a:gd name="connsiteY2" fmla="*/ 1532757 h 2209508"/>
                <a:gd name="connsiteX3" fmla="*/ 1322960 w 2403206"/>
                <a:gd name="connsiteY3" fmla="*/ 2188059 h 2209508"/>
                <a:gd name="connsiteX4" fmla="*/ 1291039 w 2403206"/>
                <a:gd name="connsiteY4" fmla="*/ 2209508 h 2209508"/>
                <a:gd name="connsiteX5" fmla="*/ 0 w 2403206"/>
                <a:gd name="connsiteY5" fmla="*/ 432546 h 2209508"/>
                <a:gd name="connsiteX6" fmla="*/ 9460 w 2403206"/>
                <a:gd name="connsiteY6" fmla="*/ 426190 h 2209508"/>
                <a:gd name="connsiteX7" fmla="*/ 191688 w 2403206"/>
                <a:gd name="connsiteY7" fmla="*/ 241381 h 2209508"/>
                <a:gd name="connsiteX8" fmla="*/ 311139 w 2403206"/>
                <a:gd name="connsiteY8" fmla="*/ 10963 h 2209508"/>
                <a:gd name="connsiteX9" fmla="*/ 314262 w 2403206"/>
                <a:gd name="connsiteY9" fmla="*/ 0 h 2209508"/>
                <a:gd name="connsiteX10" fmla="*/ 2403206 w 2403206"/>
                <a:gd name="connsiteY10" fmla="*/ 678740 h 2209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206" h="2209508">
                  <a:moveTo>
                    <a:pt x="2403206" y="678740"/>
                  </a:moveTo>
                  <a:lnTo>
                    <a:pt x="2392671" y="715729"/>
                  </a:lnTo>
                  <a:cubicBezTo>
                    <a:pt x="2296043" y="1000836"/>
                    <a:pt x="2155367" y="1276401"/>
                    <a:pt x="1969114" y="1532757"/>
                  </a:cubicBezTo>
                  <a:cubicBezTo>
                    <a:pt x="1782860" y="1789113"/>
                    <a:pt x="1564253" y="2008058"/>
                    <a:pt x="1322960" y="2188059"/>
                  </a:cubicBezTo>
                  <a:lnTo>
                    <a:pt x="1291039" y="2209508"/>
                  </a:lnTo>
                  <a:lnTo>
                    <a:pt x="0" y="432546"/>
                  </a:lnTo>
                  <a:lnTo>
                    <a:pt x="9460" y="426190"/>
                  </a:lnTo>
                  <a:cubicBezTo>
                    <a:pt x="77509" y="375425"/>
                    <a:pt x="139161" y="313679"/>
                    <a:pt x="191688" y="241381"/>
                  </a:cubicBezTo>
                  <a:cubicBezTo>
                    <a:pt x="244215" y="169084"/>
                    <a:pt x="283888" y="91369"/>
                    <a:pt x="311139" y="10963"/>
                  </a:cubicBezTo>
                  <a:lnTo>
                    <a:pt x="314262" y="0"/>
                  </a:lnTo>
                  <a:lnTo>
                    <a:pt x="2403206" y="67874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4" name="Segment 2">
              <a:extLst>
                <a:ext uri="{FF2B5EF4-FFF2-40B4-BE49-F238E27FC236}">
                  <a16:creationId xmlns:a16="http://schemas.microsoft.com/office/drawing/2014/main" xmlns="" id="{9D908D8C-CF90-42F6-A032-9EA5CED11314}"/>
                </a:ext>
              </a:extLst>
            </p:cNvPr>
            <p:cNvSpPr/>
            <p:nvPr/>
          </p:nvSpPr>
          <p:spPr>
            <a:xfrm rot="19440000">
              <a:off x="6515690" y="1326251"/>
              <a:ext cx="2241807" cy="1886322"/>
            </a:xfrm>
            <a:custGeom>
              <a:avLst/>
              <a:gdLst>
                <a:gd name="connsiteX0" fmla="*/ 2088758 w 2241807"/>
                <a:gd name="connsiteY0" fmla="*/ 0 h 1886322"/>
                <a:gd name="connsiteX1" fmla="*/ 2144202 w 2241807"/>
                <a:gd name="connsiteY1" fmla="*/ 178985 h 1886322"/>
                <a:gd name="connsiteX2" fmla="*/ 2162743 w 2241807"/>
                <a:gd name="connsiteY2" fmla="*/ 1638847 h 1886322"/>
                <a:gd name="connsiteX3" fmla="*/ 2092262 w 2241807"/>
                <a:gd name="connsiteY3" fmla="*/ 1886322 h 1886322"/>
                <a:gd name="connsiteX4" fmla="*/ 3318 w 2241807"/>
                <a:gd name="connsiteY4" fmla="*/ 1207583 h 1886322"/>
                <a:gd name="connsiteX5" fmla="*/ 22335 w 2241807"/>
                <a:gd name="connsiteY5" fmla="*/ 1140809 h 1886322"/>
                <a:gd name="connsiteX6" fmla="*/ 33947 w 2241807"/>
                <a:gd name="connsiteY6" fmla="*/ 810181 h 1886322"/>
                <a:gd name="connsiteX7" fmla="*/ 0 w 2241807"/>
                <a:gd name="connsiteY7" fmla="*/ 678679 h 1886322"/>
                <a:gd name="connsiteX8" fmla="*/ 2088758 w 2241807"/>
                <a:gd name="connsiteY8" fmla="*/ 0 h 188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1807" h="1886322">
                  <a:moveTo>
                    <a:pt x="2088758" y="0"/>
                  </a:moveTo>
                  <a:lnTo>
                    <a:pt x="2144202" y="178985"/>
                  </a:lnTo>
                  <a:cubicBezTo>
                    <a:pt x="2266590" y="653317"/>
                    <a:pt x="2275134" y="1154858"/>
                    <a:pt x="2162743" y="1638847"/>
                  </a:cubicBezTo>
                  <a:lnTo>
                    <a:pt x="2092262" y="1886322"/>
                  </a:lnTo>
                  <a:lnTo>
                    <a:pt x="3318" y="1207583"/>
                  </a:lnTo>
                  <a:lnTo>
                    <a:pt x="22335" y="1140809"/>
                  </a:lnTo>
                  <a:cubicBezTo>
                    <a:pt x="47692" y="1031613"/>
                    <a:pt x="51221" y="919249"/>
                    <a:pt x="33947" y="810181"/>
                  </a:cubicBezTo>
                  <a:lnTo>
                    <a:pt x="0" y="678679"/>
                  </a:lnTo>
                  <a:lnTo>
                    <a:pt x="2088758" y="0"/>
                  </a:lnTo>
                  <a:close/>
                </a:path>
              </a:pathLst>
            </a:custGeom>
            <a:solidFill>
              <a:srgbClr val="FF3399"/>
            </a:solid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5" name="Segment 1">
              <a:extLst>
                <a:ext uri="{FF2B5EF4-FFF2-40B4-BE49-F238E27FC236}">
                  <a16:creationId xmlns:a16="http://schemas.microsoft.com/office/drawing/2014/main" xmlns="" id="{C204C949-8ED3-4221-A775-AD47FA458F03}"/>
                </a:ext>
              </a:extLst>
            </p:cNvPr>
            <p:cNvSpPr/>
            <p:nvPr/>
          </p:nvSpPr>
          <p:spPr>
            <a:xfrm rot="19440000">
              <a:off x="5483972" y="212430"/>
              <a:ext cx="2398855" cy="2205598"/>
            </a:xfrm>
            <a:custGeom>
              <a:avLst/>
              <a:gdLst>
                <a:gd name="connsiteX0" fmla="*/ 1291375 w 2398855"/>
                <a:gd name="connsiteY0" fmla="*/ 0 h 2205598"/>
                <a:gd name="connsiteX1" fmla="*/ 2368326 w 2398855"/>
                <a:gd name="connsiteY1" fmla="*/ 1428419 h 2205598"/>
                <a:gd name="connsiteX2" fmla="*/ 2398855 w 2398855"/>
                <a:gd name="connsiteY2" fmla="*/ 1526972 h 2205598"/>
                <a:gd name="connsiteX3" fmla="*/ 310260 w 2398855"/>
                <a:gd name="connsiteY3" fmla="*/ 2205598 h 2205598"/>
                <a:gd name="connsiteX4" fmla="*/ 303721 w 2398855"/>
                <a:gd name="connsiteY4" fmla="*/ 2180269 h 2205598"/>
                <a:gd name="connsiteX5" fmla="*/ 0 w 2398855"/>
                <a:gd name="connsiteY5" fmla="*/ 1777426 h 2205598"/>
                <a:gd name="connsiteX6" fmla="*/ 1291375 w 2398855"/>
                <a:gd name="connsiteY6" fmla="*/ 0 h 2205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98855" h="2205598">
                  <a:moveTo>
                    <a:pt x="1291375" y="0"/>
                  </a:moveTo>
                  <a:cubicBezTo>
                    <a:pt x="1804087" y="372507"/>
                    <a:pt x="2167154" y="874428"/>
                    <a:pt x="2368326" y="1428419"/>
                  </a:cubicBezTo>
                  <a:lnTo>
                    <a:pt x="2398855" y="1526972"/>
                  </a:lnTo>
                  <a:lnTo>
                    <a:pt x="310260" y="2205598"/>
                  </a:lnTo>
                  <a:lnTo>
                    <a:pt x="303721" y="2180269"/>
                  </a:lnTo>
                  <a:cubicBezTo>
                    <a:pt x="246987" y="2024032"/>
                    <a:pt x="144595" y="1882480"/>
                    <a:pt x="0" y="1777426"/>
                  </a:cubicBezTo>
                  <a:lnTo>
                    <a:pt x="1291375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6" name="Segment 10 Text">
              <a:extLst>
                <a:ext uri="{FF2B5EF4-FFF2-40B4-BE49-F238E27FC236}">
                  <a16:creationId xmlns:a16="http://schemas.microsoft.com/office/drawing/2014/main" xmlns="" id="{42C32710-2676-4E22-8BD9-BB984EAEFF2B}"/>
                </a:ext>
              </a:extLst>
            </p:cNvPr>
            <p:cNvSpPr/>
            <p:nvPr/>
          </p:nvSpPr>
          <p:spPr>
            <a:xfrm rot="15044964">
              <a:off x="4392400" y="1192399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10</a:t>
              </a:r>
              <a:endParaRPr lang="en-US" sz="36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7" name="Segment 9 Text">
              <a:extLst>
                <a:ext uri="{FF2B5EF4-FFF2-40B4-BE49-F238E27FC236}">
                  <a16:creationId xmlns:a16="http://schemas.microsoft.com/office/drawing/2014/main" xmlns="" id="{E0DBBA3D-EDC3-4F2F-BA90-9CC10D71459B}"/>
                </a:ext>
              </a:extLst>
            </p:cNvPr>
            <p:cNvSpPr/>
            <p:nvPr/>
          </p:nvSpPr>
          <p:spPr>
            <a:xfrm rot="12746085">
              <a:off x="3411014" y="1928770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100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8" name="Segment 8 Text">
              <a:extLst>
                <a:ext uri="{FF2B5EF4-FFF2-40B4-BE49-F238E27FC236}">
                  <a16:creationId xmlns:a16="http://schemas.microsoft.com/office/drawing/2014/main" xmlns="" id="{F7E52260-A0E4-406C-99D5-5E78A6732972}"/>
                </a:ext>
              </a:extLst>
            </p:cNvPr>
            <p:cNvSpPr/>
            <p:nvPr/>
          </p:nvSpPr>
          <p:spPr>
            <a:xfrm rot="10800000">
              <a:off x="3088578" y="304184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90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9" name="Segment 7 Text">
              <a:extLst>
                <a:ext uri="{FF2B5EF4-FFF2-40B4-BE49-F238E27FC236}">
                  <a16:creationId xmlns:a16="http://schemas.microsoft.com/office/drawing/2014/main" xmlns="" id="{F7A9E11C-6485-4CD0-910C-EC3B27CA2109}"/>
                </a:ext>
              </a:extLst>
            </p:cNvPr>
            <p:cNvSpPr/>
            <p:nvPr/>
          </p:nvSpPr>
          <p:spPr>
            <a:xfrm rot="8533522">
              <a:off x="3465297" y="420479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80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0" name="Segment 6 Text">
              <a:extLst>
                <a:ext uri="{FF2B5EF4-FFF2-40B4-BE49-F238E27FC236}">
                  <a16:creationId xmlns:a16="http://schemas.microsoft.com/office/drawing/2014/main" xmlns="" id="{794C4BDF-D593-412B-9F3F-92D5B2D45420}"/>
                </a:ext>
              </a:extLst>
            </p:cNvPr>
            <p:cNvSpPr/>
            <p:nvPr/>
          </p:nvSpPr>
          <p:spPr>
            <a:xfrm rot="6448510">
              <a:off x="4448297" y="489095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70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1" name="Segment 5 Text">
              <a:extLst>
                <a:ext uri="{FF2B5EF4-FFF2-40B4-BE49-F238E27FC236}">
                  <a16:creationId xmlns:a16="http://schemas.microsoft.com/office/drawing/2014/main" xmlns="" id="{FFBCECC3-F70A-42A8-BA20-4418414E7281}"/>
                </a:ext>
              </a:extLst>
            </p:cNvPr>
            <p:cNvSpPr/>
            <p:nvPr/>
          </p:nvSpPr>
          <p:spPr>
            <a:xfrm rot="4437146">
              <a:off x="5602504" y="4880553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60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2" name="Segment 4 Text">
              <a:extLst>
                <a:ext uri="{FF2B5EF4-FFF2-40B4-BE49-F238E27FC236}">
                  <a16:creationId xmlns:a16="http://schemas.microsoft.com/office/drawing/2014/main" xmlns="" id="{F0E7D3DF-C7D3-4769-AB38-86B7446FDAC0}"/>
                </a:ext>
              </a:extLst>
            </p:cNvPr>
            <p:cNvSpPr/>
            <p:nvPr/>
          </p:nvSpPr>
          <p:spPr>
            <a:xfrm rot="2251830">
              <a:off x="6593981" y="4196414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50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3" name="Segment 3 Text">
              <a:extLst>
                <a:ext uri="{FF2B5EF4-FFF2-40B4-BE49-F238E27FC236}">
                  <a16:creationId xmlns:a16="http://schemas.microsoft.com/office/drawing/2014/main" xmlns="" id="{302BC54B-15F2-4543-B08E-73C343EE81B2}"/>
                </a:ext>
              </a:extLst>
            </p:cNvPr>
            <p:cNvSpPr/>
            <p:nvPr/>
          </p:nvSpPr>
          <p:spPr>
            <a:xfrm>
              <a:off x="6975036" y="302400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40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4" name="Segment 2 Text">
              <a:extLst>
                <a:ext uri="{FF2B5EF4-FFF2-40B4-BE49-F238E27FC236}">
                  <a16:creationId xmlns:a16="http://schemas.microsoft.com/office/drawing/2014/main" xmlns="" id="{421FA830-E00D-475D-A3EC-158B0533B899}"/>
                </a:ext>
              </a:extLst>
            </p:cNvPr>
            <p:cNvSpPr/>
            <p:nvPr/>
          </p:nvSpPr>
          <p:spPr>
            <a:xfrm rot="19530205">
              <a:off x="6596433" y="1879838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30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5" name="Segment 1 Text">
              <a:extLst>
                <a:ext uri="{FF2B5EF4-FFF2-40B4-BE49-F238E27FC236}">
                  <a16:creationId xmlns:a16="http://schemas.microsoft.com/office/drawing/2014/main" xmlns="" id="{A68EFAF5-B9F3-4478-A6CB-ED802BB69FAB}"/>
                </a:ext>
              </a:extLst>
            </p:cNvPr>
            <p:cNvSpPr/>
            <p:nvPr/>
          </p:nvSpPr>
          <p:spPr>
            <a:xfrm rot="17140939">
              <a:off x="5594705" y="112559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20</a:t>
              </a:r>
              <a:endParaRPr lang="en-US" sz="36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6" name="Spin Button">
            <a:extLst>
              <a:ext uri="{FF2B5EF4-FFF2-40B4-BE49-F238E27FC236}">
                <a16:creationId xmlns:a16="http://schemas.microsoft.com/office/drawing/2014/main" xmlns="" id="{1972FA71-9F7D-4B81-B488-7F26645D57CD}"/>
              </a:ext>
            </a:extLst>
          </p:cNvPr>
          <p:cNvGrpSpPr/>
          <p:nvPr/>
        </p:nvGrpSpPr>
        <p:grpSpPr>
          <a:xfrm>
            <a:off x="8299964" y="3205224"/>
            <a:ext cx="1511182" cy="1478742"/>
            <a:chOff x="5195999" y="2529000"/>
            <a:chExt cx="1800000" cy="1800000"/>
          </a:xfrm>
        </p:grpSpPr>
        <p:sp>
          <p:nvSpPr>
            <p:cNvPr id="167" name="Spin Button">
              <a:extLst>
                <a:ext uri="{FF2B5EF4-FFF2-40B4-BE49-F238E27FC236}">
                  <a16:creationId xmlns:a16="http://schemas.microsoft.com/office/drawing/2014/main" xmlns="" id="{B7650D7D-7FCB-4A79-BFAA-6C32C5E3579F}"/>
                </a:ext>
              </a:extLst>
            </p:cNvPr>
            <p:cNvSpPr/>
            <p:nvPr/>
          </p:nvSpPr>
          <p:spPr>
            <a:xfrm>
              <a:off x="5195999" y="2529000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</a:p>
          </p:txBody>
        </p:sp>
        <p:sp>
          <p:nvSpPr>
            <p:cNvPr id="168" name="Arrow: Curved Down 62">
              <a:extLst>
                <a:ext uri="{FF2B5EF4-FFF2-40B4-BE49-F238E27FC236}">
                  <a16:creationId xmlns:a16="http://schemas.microsoft.com/office/drawing/2014/main" xmlns="" id="{B210A41A-0C7E-475B-831B-931895C7011C}"/>
                </a:ext>
              </a:extLst>
            </p:cNvPr>
            <p:cNvSpPr/>
            <p:nvPr/>
          </p:nvSpPr>
          <p:spPr>
            <a:xfrm>
              <a:off x="5392463" y="2664749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9" name="Arrow: Curved Down 63">
              <a:extLst>
                <a:ext uri="{FF2B5EF4-FFF2-40B4-BE49-F238E27FC236}">
                  <a16:creationId xmlns:a16="http://schemas.microsoft.com/office/drawing/2014/main" xmlns="" id="{1CA3CB84-AD33-4099-80E9-01351CE5DBB5}"/>
                </a:ext>
              </a:extLst>
            </p:cNvPr>
            <p:cNvSpPr/>
            <p:nvPr/>
          </p:nvSpPr>
          <p:spPr>
            <a:xfrm flipH="1" flipV="1">
              <a:off x="5384980" y="3672555"/>
              <a:ext cx="1410676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70" name="Marker">
            <a:extLst>
              <a:ext uri="{FF2B5EF4-FFF2-40B4-BE49-F238E27FC236}">
                <a16:creationId xmlns:a16="http://schemas.microsoft.com/office/drawing/2014/main" xmlns="" id="{6F381C54-25EF-445D-B869-A54C62C08DBE}"/>
              </a:ext>
            </a:extLst>
          </p:cNvPr>
          <p:cNvSpPr/>
          <p:nvPr/>
        </p:nvSpPr>
        <p:spPr>
          <a:xfrm rot="10800000">
            <a:off x="8792048" y="1119647"/>
            <a:ext cx="604472" cy="591498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3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4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0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4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3" dur="2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</p:childTnLst>
        </p:cTn>
      </p:par>
    </p:tnLst>
    <p:bldLst>
      <p:bldP spid="142" grpId="0" animBg="1"/>
      <p:bldP spid="142" grpId="1" animBg="1"/>
      <p:bldP spid="144" grpId="0" animBg="1"/>
      <p:bldP spid="14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Anchor">
            <a:extLst>
              <a:ext uri="{FF2B5EF4-FFF2-40B4-BE49-F238E27FC236}">
                <a16:creationId xmlns:a16="http://schemas.microsoft.com/office/drawing/2014/main" xmlns="" id="{B316AF16-047B-4F82-AB9C-1224E1DDA737}"/>
              </a:ext>
            </a:extLst>
          </p:cNvPr>
          <p:cNvSpPr/>
          <p:nvPr/>
        </p:nvSpPr>
        <p:spPr>
          <a:xfrm>
            <a:off x="8153596" y="2836981"/>
            <a:ext cx="1554088" cy="1519318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6" name="グループ化 55"/>
          <p:cNvGrpSpPr/>
          <p:nvPr/>
        </p:nvGrpSpPr>
        <p:grpSpPr>
          <a:xfrm>
            <a:off x="710750" y="940210"/>
            <a:ext cx="1280502" cy="962694"/>
            <a:chOff x="808187" y="3998421"/>
            <a:chExt cx="1254502" cy="1195602"/>
          </a:xfrm>
        </p:grpSpPr>
        <p:sp>
          <p:nvSpPr>
            <p:cNvPr id="57" name="Spin Button">
              <a:extLst>
                <a:ext uri="{FF2B5EF4-FFF2-40B4-BE49-F238E27FC236}">
                  <a16:creationId xmlns:a16="http://schemas.microsoft.com/office/drawing/2014/main" xmlns="" id="{B7650D7D-7FCB-4A79-BFAA-6C32C5E3579F}"/>
                </a:ext>
              </a:extLst>
            </p:cNvPr>
            <p:cNvSpPr/>
            <p:nvPr/>
          </p:nvSpPr>
          <p:spPr>
            <a:xfrm>
              <a:off x="808187" y="3998421"/>
              <a:ext cx="1254502" cy="1195602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3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  <a:endPara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Arrow: Curved Down 62">
              <a:extLst>
                <a:ext uri="{FF2B5EF4-FFF2-40B4-BE49-F238E27FC236}">
                  <a16:creationId xmlns:a16="http://schemas.microsoft.com/office/drawing/2014/main" xmlns="" id="{B210A41A-0C7E-475B-831B-931895C7011C}"/>
                </a:ext>
              </a:extLst>
            </p:cNvPr>
            <p:cNvSpPr/>
            <p:nvPr/>
          </p:nvSpPr>
          <p:spPr>
            <a:xfrm>
              <a:off x="945369" y="4008885"/>
              <a:ext cx="983166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9" name="Arrow: Curved Down 63">
              <a:extLst>
                <a:ext uri="{FF2B5EF4-FFF2-40B4-BE49-F238E27FC236}">
                  <a16:creationId xmlns:a16="http://schemas.microsoft.com/office/drawing/2014/main" xmlns="" id="{1CA3CB84-AD33-4099-80E9-01351CE5DBB5}"/>
                </a:ext>
              </a:extLst>
            </p:cNvPr>
            <p:cNvSpPr/>
            <p:nvPr/>
          </p:nvSpPr>
          <p:spPr>
            <a:xfrm flipH="1" flipV="1">
              <a:off x="939087" y="4836821"/>
              <a:ext cx="983164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93" name="Spin Button">
            <a:extLst>
              <a:ext uri="{FF2B5EF4-FFF2-40B4-BE49-F238E27FC236}">
                <a16:creationId xmlns:a16="http://schemas.microsoft.com/office/drawing/2014/main" xmlns="" id="{B7650D7D-7FCB-4A79-BFAA-6C32C5E3579F}"/>
              </a:ext>
            </a:extLst>
          </p:cNvPr>
          <p:cNvSpPr/>
          <p:nvPr/>
        </p:nvSpPr>
        <p:spPr>
          <a:xfrm>
            <a:off x="3690615" y="896886"/>
            <a:ext cx="1296924" cy="990792"/>
          </a:xfrm>
          <a:custGeom>
            <a:avLst/>
            <a:gdLst>
              <a:gd name="connsiteX0" fmla="*/ 900000 w 1800000"/>
              <a:gd name="connsiteY0" fmla="*/ 0 h 1800000"/>
              <a:gd name="connsiteX1" fmla="*/ 1800000 w 1800000"/>
              <a:gd name="connsiteY1" fmla="*/ 900000 h 1800000"/>
              <a:gd name="connsiteX2" fmla="*/ 900000 w 1800000"/>
              <a:gd name="connsiteY2" fmla="*/ 1800000 h 1800000"/>
              <a:gd name="connsiteX3" fmla="*/ 0 w 1800000"/>
              <a:gd name="connsiteY3" fmla="*/ 900000 h 1800000"/>
              <a:gd name="connsiteX4" fmla="*/ 900000 w 1800000"/>
              <a:gd name="connsiteY4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000" h="1800000">
                <a:moveTo>
                  <a:pt x="900000" y="0"/>
                </a:moveTo>
                <a:cubicBezTo>
                  <a:pt x="1397056" y="0"/>
                  <a:pt x="1800000" y="402944"/>
                  <a:pt x="1800000" y="900000"/>
                </a:cubicBezTo>
                <a:cubicBezTo>
                  <a:pt x="1800000" y="1397056"/>
                  <a:pt x="1397056" y="1800000"/>
                  <a:pt x="900000" y="1800000"/>
                </a:cubicBezTo>
                <a:cubicBezTo>
                  <a:pt x="402944" y="1800000"/>
                  <a:pt x="0" y="1397056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203086" y="797168"/>
            <a:ext cx="2480166" cy="1705134"/>
            <a:chOff x="203086" y="797168"/>
            <a:chExt cx="2480166" cy="1705134"/>
          </a:xfrm>
        </p:grpSpPr>
        <p:pic>
          <p:nvPicPr>
            <p:cNvPr id="5124" name="Picture 4" descr="ファイル:Civil Ensign of Switzerland.svg - Wikipedia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585" y="797168"/>
              <a:ext cx="2273168" cy="11947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正方形/長方形 2"/>
            <p:cNvSpPr/>
            <p:nvPr/>
          </p:nvSpPr>
          <p:spPr>
            <a:xfrm>
              <a:off x="203086" y="1917527"/>
              <a:ext cx="2480166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ja-JP" sz="32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mic Sans MS" panose="030F0702030302020204" pitchFamily="66" charset="0"/>
                </a:rPr>
                <a:t>Switzerland</a:t>
              </a:r>
              <a:endParaRPr lang="ja-JP" alt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grpSp>
        <p:nvGrpSpPr>
          <p:cNvPr id="103" name="グループ化 102"/>
          <p:cNvGrpSpPr/>
          <p:nvPr/>
        </p:nvGrpSpPr>
        <p:grpSpPr>
          <a:xfrm>
            <a:off x="730978" y="2965524"/>
            <a:ext cx="1280502" cy="962694"/>
            <a:chOff x="808187" y="3998421"/>
            <a:chExt cx="1254502" cy="1195602"/>
          </a:xfrm>
        </p:grpSpPr>
        <p:sp>
          <p:nvSpPr>
            <p:cNvPr id="104" name="Spin Button">
              <a:extLst>
                <a:ext uri="{FF2B5EF4-FFF2-40B4-BE49-F238E27FC236}">
                  <a16:creationId xmlns:a16="http://schemas.microsoft.com/office/drawing/2014/main" xmlns="" id="{B7650D7D-7FCB-4A79-BFAA-6C32C5E3579F}"/>
                </a:ext>
              </a:extLst>
            </p:cNvPr>
            <p:cNvSpPr/>
            <p:nvPr/>
          </p:nvSpPr>
          <p:spPr>
            <a:xfrm>
              <a:off x="808187" y="3998421"/>
              <a:ext cx="1254502" cy="1195602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3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  <a:endPara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Arrow: Curved Down 62">
              <a:extLst>
                <a:ext uri="{FF2B5EF4-FFF2-40B4-BE49-F238E27FC236}">
                  <a16:creationId xmlns:a16="http://schemas.microsoft.com/office/drawing/2014/main" xmlns="" id="{B210A41A-0C7E-475B-831B-931895C7011C}"/>
                </a:ext>
              </a:extLst>
            </p:cNvPr>
            <p:cNvSpPr/>
            <p:nvPr/>
          </p:nvSpPr>
          <p:spPr>
            <a:xfrm>
              <a:off x="945369" y="4008885"/>
              <a:ext cx="983166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6" name="Arrow: Curved Down 63">
              <a:extLst>
                <a:ext uri="{FF2B5EF4-FFF2-40B4-BE49-F238E27FC236}">
                  <a16:creationId xmlns:a16="http://schemas.microsoft.com/office/drawing/2014/main" xmlns="" id="{1CA3CB84-AD33-4099-80E9-01351CE5DBB5}"/>
                </a:ext>
              </a:extLst>
            </p:cNvPr>
            <p:cNvSpPr/>
            <p:nvPr/>
          </p:nvSpPr>
          <p:spPr>
            <a:xfrm flipH="1" flipV="1">
              <a:off x="939087" y="4836821"/>
              <a:ext cx="983164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グループ化 106"/>
          <p:cNvGrpSpPr/>
          <p:nvPr/>
        </p:nvGrpSpPr>
        <p:grpSpPr>
          <a:xfrm>
            <a:off x="3741771" y="2951562"/>
            <a:ext cx="1280502" cy="962694"/>
            <a:chOff x="808187" y="3998421"/>
            <a:chExt cx="1254502" cy="1195602"/>
          </a:xfrm>
        </p:grpSpPr>
        <p:sp>
          <p:nvSpPr>
            <p:cNvPr id="108" name="Spin Button">
              <a:extLst>
                <a:ext uri="{FF2B5EF4-FFF2-40B4-BE49-F238E27FC236}">
                  <a16:creationId xmlns:a16="http://schemas.microsoft.com/office/drawing/2014/main" xmlns="" id="{B7650D7D-7FCB-4A79-BFAA-6C32C5E3579F}"/>
                </a:ext>
              </a:extLst>
            </p:cNvPr>
            <p:cNvSpPr/>
            <p:nvPr/>
          </p:nvSpPr>
          <p:spPr>
            <a:xfrm>
              <a:off x="808187" y="3998421"/>
              <a:ext cx="1254502" cy="1195602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3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  <a:endPara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Arrow: Curved Down 62">
              <a:extLst>
                <a:ext uri="{FF2B5EF4-FFF2-40B4-BE49-F238E27FC236}">
                  <a16:creationId xmlns:a16="http://schemas.microsoft.com/office/drawing/2014/main" xmlns="" id="{B210A41A-0C7E-475B-831B-931895C7011C}"/>
                </a:ext>
              </a:extLst>
            </p:cNvPr>
            <p:cNvSpPr/>
            <p:nvPr/>
          </p:nvSpPr>
          <p:spPr>
            <a:xfrm>
              <a:off x="945369" y="4008885"/>
              <a:ext cx="983166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0" name="Arrow: Curved Down 63">
              <a:extLst>
                <a:ext uri="{FF2B5EF4-FFF2-40B4-BE49-F238E27FC236}">
                  <a16:creationId xmlns:a16="http://schemas.microsoft.com/office/drawing/2014/main" xmlns="" id="{1CA3CB84-AD33-4099-80E9-01351CE5DBB5}"/>
                </a:ext>
              </a:extLst>
            </p:cNvPr>
            <p:cNvSpPr/>
            <p:nvPr/>
          </p:nvSpPr>
          <p:spPr>
            <a:xfrm flipH="1" flipV="1">
              <a:off x="939087" y="4836821"/>
              <a:ext cx="983164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11" name="グループ化 110"/>
          <p:cNvGrpSpPr/>
          <p:nvPr/>
        </p:nvGrpSpPr>
        <p:grpSpPr>
          <a:xfrm>
            <a:off x="3726506" y="4870401"/>
            <a:ext cx="1280502" cy="962694"/>
            <a:chOff x="808187" y="3998421"/>
            <a:chExt cx="1254502" cy="1195602"/>
          </a:xfrm>
        </p:grpSpPr>
        <p:sp>
          <p:nvSpPr>
            <p:cNvPr id="112" name="Spin Button">
              <a:extLst>
                <a:ext uri="{FF2B5EF4-FFF2-40B4-BE49-F238E27FC236}">
                  <a16:creationId xmlns:a16="http://schemas.microsoft.com/office/drawing/2014/main" xmlns="" id="{B7650D7D-7FCB-4A79-BFAA-6C32C5E3579F}"/>
                </a:ext>
              </a:extLst>
            </p:cNvPr>
            <p:cNvSpPr/>
            <p:nvPr/>
          </p:nvSpPr>
          <p:spPr>
            <a:xfrm>
              <a:off x="808187" y="3998421"/>
              <a:ext cx="1254502" cy="1195602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3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  <a:endPara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Arrow: Curved Down 62">
              <a:extLst>
                <a:ext uri="{FF2B5EF4-FFF2-40B4-BE49-F238E27FC236}">
                  <a16:creationId xmlns:a16="http://schemas.microsoft.com/office/drawing/2014/main" xmlns="" id="{B210A41A-0C7E-475B-831B-931895C7011C}"/>
                </a:ext>
              </a:extLst>
            </p:cNvPr>
            <p:cNvSpPr/>
            <p:nvPr/>
          </p:nvSpPr>
          <p:spPr>
            <a:xfrm>
              <a:off x="945369" y="4008885"/>
              <a:ext cx="983166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4" name="Arrow: Curved Down 63">
              <a:extLst>
                <a:ext uri="{FF2B5EF4-FFF2-40B4-BE49-F238E27FC236}">
                  <a16:creationId xmlns:a16="http://schemas.microsoft.com/office/drawing/2014/main" xmlns="" id="{1CA3CB84-AD33-4099-80E9-01351CE5DBB5}"/>
                </a:ext>
              </a:extLst>
            </p:cNvPr>
            <p:cNvSpPr/>
            <p:nvPr/>
          </p:nvSpPr>
          <p:spPr>
            <a:xfrm flipH="1" flipV="1">
              <a:off x="939087" y="4836821"/>
              <a:ext cx="983164" cy="342136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15" name="Spin Button">
            <a:extLst>
              <a:ext uri="{FF2B5EF4-FFF2-40B4-BE49-F238E27FC236}">
                <a16:creationId xmlns:a16="http://schemas.microsoft.com/office/drawing/2014/main" xmlns="" id="{B7650D7D-7FCB-4A79-BFAA-6C32C5E3579F}"/>
              </a:ext>
            </a:extLst>
          </p:cNvPr>
          <p:cNvSpPr/>
          <p:nvPr/>
        </p:nvSpPr>
        <p:spPr>
          <a:xfrm>
            <a:off x="697230" y="4828352"/>
            <a:ext cx="1296924" cy="990792"/>
          </a:xfrm>
          <a:custGeom>
            <a:avLst/>
            <a:gdLst>
              <a:gd name="connsiteX0" fmla="*/ 900000 w 1800000"/>
              <a:gd name="connsiteY0" fmla="*/ 0 h 1800000"/>
              <a:gd name="connsiteX1" fmla="*/ 1800000 w 1800000"/>
              <a:gd name="connsiteY1" fmla="*/ 900000 h 1800000"/>
              <a:gd name="connsiteX2" fmla="*/ 900000 w 1800000"/>
              <a:gd name="connsiteY2" fmla="*/ 1800000 h 1800000"/>
              <a:gd name="connsiteX3" fmla="*/ 0 w 1800000"/>
              <a:gd name="connsiteY3" fmla="*/ 900000 h 1800000"/>
              <a:gd name="connsiteX4" fmla="*/ 900000 w 1800000"/>
              <a:gd name="connsiteY4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000" h="1800000">
                <a:moveTo>
                  <a:pt x="900000" y="0"/>
                </a:moveTo>
                <a:cubicBezTo>
                  <a:pt x="1397056" y="0"/>
                  <a:pt x="1800000" y="402944"/>
                  <a:pt x="1800000" y="900000"/>
                </a:cubicBezTo>
                <a:cubicBezTo>
                  <a:pt x="1800000" y="1397056"/>
                  <a:pt x="1397056" y="1800000"/>
                  <a:pt x="900000" y="1800000"/>
                </a:cubicBezTo>
                <a:cubicBezTo>
                  <a:pt x="402944" y="1800000"/>
                  <a:pt x="0" y="1397056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306585" y="2788238"/>
            <a:ext cx="2275415" cy="1676687"/>
            <a:chOff x="306585" y="2788238"/>
            <a:chExt cx="2275415" cy="1676687"/>
          </a:xfrm>
        </p:grpSpPr>
        <p:pic>
          <p:nvPicPr>
            <p:cNvPr id="5130" name="Picture 10" descr="ファイル:Flag of Greece.svg - Wikipedia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585" y="2788238"/>
              <a:ext cx="2275415" cy="11961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0" name="正方形/長方形 69"/>
            <p:cNvSpPr/>
            <p:nvPr/>
          </p:nvSpPr>
          <p:spPr>
            <a:xfrm>
              <a:off x="646360" y="3880150"/>
              <a:ext cx="1545616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ja-JP" sz="32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mic Sans MS" panose="030F0702030302020204" pitchFamily="66" charset="0"/>
                </a:rPr>
                <a:t>Greece</a:t>
              </a:r>
              <a:endParaRPr lang="ja-JP" alt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3271975" y="2788238"/>
            <a:ext cx="2273840" cy="1676687"/>
            <a:chOff x="3271975" y="2788238"/>
            <a:chExt cx="2273840" cy="1676687"/>
          </a:xfrm>
        </p:grpSpPr>
        <p:pic>
          <p:nvPicPr>
            <p:cNvPr id="5136" name="Picture 16" descr="Ficheiro:Flag of Mexico 1823-1864.png – Wikipédia, a enciclopédia livr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1975" y="2788238"/>
              <a:ext cx="2273840" cy="1197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7" name="正方形/長方形 76"/>
            <p:cNvSpPr/>
            <p:nvPr/>
          </p:nvSpPr>
          <p:spPr>
            <a:xfrm>
              <a:off x="3580641" y="3880150"/>
              <a:ext cx="1556837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ja-JP" sz="32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mic Sans MS" panose="030F0702030302020204" pitchFamily="66" charset="0"/>
                </a:rPr>
                <a:t>Mexico</a:t>
              </a:r>
              <a:endParaRPr lang="ja-JP" alt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292732" y="4728964"/>
            <a:ext cx="2287021" cy="1703795"/>
            <a:chOff x="292732" y="4728964"/>
            <a:chExt cx="2287021" cy="1703795"/>
          </a:xfrm>
        </p:grpSpPr>
        <p:sp>
          <p:nvSpPr>
            <p:cNvPr id="78" name="正方形/長方形 77"/>
            <p:cNvSpPr/>
            <p:nvPr/>
          </p:nvSpPr>
          <p:spPr>
            <a:xfrm>
              <a:off x="539760" y="5847984"/>
              <a:ext cx="1758815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ja-JP" sz="32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mic Sans MS" panose="030F0702030302020204" pitchFamily="66" charset="0"/>
                </a:rPr>
                <a:t>Portugal</a:t>
              </a:r>
              <a:endParaRPr lang="ja-JP" alt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endParaRPr>
            </a:p>
          </p:txBody>
        </p:sp>
        <p:pic>
          <p:nvPicPr>
            <p:cNvPr id="5138" name="Picture 18" descr="Portugal Courtesy Flag 12x18 in.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732" y="4728964"/>
              <a:ext cx="2287021" cy="11961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" name="グループ化 4"/>
          <p:cNvGrpSpPr/>
          <p:nvPr/>
        </p:nvGrpSpPr>
        <p:grpSpPr>
          <a:xfrm>
            <a:off x="3236101" y="825794"/>
            <a:ext cx="2272696" cy="1676508"/>
            <a:chOff x="3236101" y="825794"/>
            <a:chExt cx="2272696" cy="1676508"/>
          </a:xfrm>
        </p:grpSpPr>
        <p:pic>
          <p:nvPicPr>
            <p:cNvPr id="5126" name="Picture 6" descr="ファイル:Flag of Denmark.svg - Wikipedia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6101" y="825794"/>
              <a:ext cx="2272696" cy="11955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6" name="正方形/長方形 65"/>
            <p:cNvSpPr/>
            <p:nvPr/>
          </p:nvSpPr>
          <p:spPr>
            <a:xfrm>
              <a:off x="3463443" y="1917527"/>
              <a:ext cx="1867819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ja-JP" sz="32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mic Sans MS" panose="030F0702030302020204" pitchFamily="66" charset="0"/>
                </a:rPr>
                <a:t>Denmark</a:t>
              </a:r>
              <a:endParaRPr lang="ja-JP" alt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3271975" y="4717594"/>
            <a:ext cx="2274867" cy="1717144"/>
            <a:chOff x="3271975" y="4717594"/>
            <a:chExt cx="2274867" cy="1717144"/>
          </a:xfrm>
        </p:grpSpPr>
        <p:pic>
          <p:nvPicPr>
            <p:cNvPr id="5140" name="Picture 20" descr="Singapore flag | Singapore flag, Flags of the world, Singapore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1975" y="4717594"/>
              <a:ext cx="2274867" cy="12189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4" name="正方形/長方形 93"/>
            <p:cNvSpPr/>
            <p:nvPr/>
          </p:nvSpPr>
          <p:spPr>
            <a:xfrm>
              <a:off x="3348061" y="5849963"/>
              <a:ext cx="2085827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ja-JP" sz="32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omic Sans MS" panose="030F0702030302020204" pitchFamily="66" charset="0"/>
                </a:rPr>
                <a:t>Singapore</a:t>
              </a:r>
              <a:endParaRPr lang="ja-JP" alt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sp>
        <p:nvSpPr>
          <p:cNvPr id="142" name="正方形/長方形 141"/>
          <p:cNvSpPr/>
          <p:nvPr/>
        </p:nvSpPr>
        <p:spPr>
          <a:xfrm>
            <a:off x="6238757" y="132306"/>
            <a:ext cx="55535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want to visit…</a:t>
            </a:r>
          </a:p>
        </p:txBody>
      </p:sp>
      <p:sp>
        <p:nvSpPr>
          <p:cNvPr id="170" name="Anchor">
            <a:extLst>
              <a:ext uri="{FF2B5EF4-FFF2-40B4-BE49-F238E27FC236}">
                <a16:creationId xmlns:a16="http://schemas.microsoft.com/office/drawing/2014/main" xmlns="" id="{B316AF16-047B-4F82-AB9C-1224E1DDA737}"/>
              </a:ext>
            </a:extLst>
          </p:cNvPr>
          <p:cNvSpPr/>
          <p:nvPr/>
        </p:nvSpPr>
        <p:spPr>
          <a:xfrm>
            <a:off x="8153596" y="2836981"/>
            <a:ext cx="1554088" cy="1519318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Spinner BG">
            <a:extLst>
              <a:ext uri="{FF2B5EF4-FFF2-40B4-BE49-F238E27FC236}">
                <a16:creationId xmlns:a16="http://schemas.microsoft.com/office/drawing/2014/main" xmlns="" id="{E7247EFC-DA6F-4517-958E-60940FA8DC84}"/>
              </a:ext>
            </a:extLst>
          </p:cNvPr>
          <p:cNvSpPr/>
          <p:nvPr/>
        </p:nvSpPr>
        <p:spPr>
          <a:xfrm>
            <a:off x="6361229" y="1260090"/>
            <a:ext cx="5440252" cy="5323474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Anchor">
            <a:extLst>
              <a:ext uri="{FF2B5EF4-FFF2-40B4-BE49-F238E27FC236}">
                <a16:creationId xmlns:a16="http://schemas.microsoft.com/office/drawing/2014/main" xmlns="" id="{B316AF16-047B-4F82-AB9C-1224E1DDA737}"/>
              </a:ext>
            </a:extLst>
          </p:cNvPr>
          <p:cNvSpPr/>
          <p:nvPr/>
        </p:nvSpPr>
        <p:spPr>
          <a:xfrm>
            <a:off x="8269986" y="3235204"/>
            <a:ext cx="1511182" cy="1478742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3" name="Spinning Wheel 10">
            <a:extLst>
              <a:ext uri="{FF2B5EF4-FFF2-40B4-BE49-F238E27FC236}">
                <a16:creationId xmlns:a16="http://schemas.microsoft.com/office/drawing/2014/main" xmlns="" id="{B5123D5A-8489-4948-BDCA-C21BF48EED80}"/>
              </a:ext>
            </a:extLst>
          </p:cNvPr>
          <p:cNvGrpSpPr/>
          <p:nvPr/>
        </p:nvGrpSpPr>
        <p:grpSpPr>
          <a:xfrm>
            <a:off x="6238757" y="1275721"/>
            <a:ext cx="5664485" cy="5301629"/>
            <a:chOff x="2706784" y="206704"/>
            <a:chExt cx="6747087" cy="6453410"/>
          </a:xfrm>
        </p:grpSpPr>
        <p:sp>
          <p:nvSpPr>
            <p:cNvPr id="174" name="Segment 10">
              <a:extLst>
                <a:ext uri="{FF2B5EF4-FFF2-40B4-BE49-F238E27FC236}">
                  <a16:creationId xmlns:a16="http://schemas.microsoft.com/office/drawing/2014/main" xmlns="" id="{52C205B5-9663-4A8A-9F48-476FB5F6653A}"/>
                </a:ext>
              </a:extLst>
            </p:cNvPr>
            <p:cNvSpPr/>
            <p:nvPr/>
          </p:nvSpPr>
          <p:spPr>
            <a:xfrm rot="19440000">
              <a:off x="4804678" y="206704"/>
              <a:ext cx="1812504" cy="2358292"/>
            </a:xfrm>
            <a:custGeom>
              <a:avLst/>
              <a:gdLst>
                <a:gd name="connsiteX0" fmla="*/ 1812504 w 1812504"/>
                <a:gd name="connsiteY0" fmla="*/ 580792 h 2358292"/>
                <a:gd name="connsiteX1" fmla="*/ 521075 w 1812504"/>
                <a:gd name="connsiteY1" fmla="*/ 2358292 h 2358292"/>
                <a:gd name="connsiteX2" fmla="*/ 450092 w 1812504"/>
                <a:gd name="connsiteY2" fmla="*/ 2312002 h 2358292"/>
                <a:gd name="connsiteX3" fmla="*/ 47112 w 1812504"/>
                <a:gd name="connsiteY3" fmla="*/ 2195890 h 2358292"/>
                <a:gd name="connsiteX4" fmla="*/ 0 w 1812504"/>
                <a:gd name="connsiteY4" fmla="*/ 2198792 h 2358292"/>
                <a:gd name="connsiteX5" fmla="*/ 0 w 1812504"/>
                <a:gd name="connsiteY5" fmla="*/ 1709 h 2358292"/>
                <a:gd name="connsiteX6" fmla="*/ 124166 w 1812504"/>
                <a:gd name="connsiteY6" fmla="*/ 0 h 2358292"/>
                <a:gd name="connsiteX7" fmla="*/ 1685735 w 1812504"/>
                <a:gd name="connsiteY7" fmla="*/ 493500 h 2358292"/>
                <a:gd name="connsiteX8" fmla="*/ 1812504 w 1812504"/>
                <a:gd name="connsiteY8" fmla="*/ 580792 h 235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12504" h="2358292">
                  <a:moveTo>
                    <a:pt x="1812504" y="580792"/>
                  </a:moveTo>
                  <a:lnTo>
                    <a:pt x="521075" y="2358292"/>
                  </a:lnTo>
                  <a:lnTo>
                    <a:pt x="450092" y="2312002"/>
                  </a:lnTo>
                  <a:cubicBezTo>
                    <a:pt x="324082" y="2238659"/>
                    <a:pt x="185548" y="2200621"/>
                    <a:pt x="47112" y="2195890"/>
                  </a:cubicBezTo>
                  <a:lnTo>
                    <a:pt x="0" y="2198792"/>
                  </a:lnTo>
                  <a:lnTo>
                    <a:pt x="0" y="1709"/>
                  </a:lnTo>
                  <a:lnTo>
                    <a:pt x="124166" y="0"/>
                  </a:lnTo>
                  <a:cubicBezTo>
                    <a:pt x="664122" y="18455"/>
                    <a:pt x="1204503" y="179810"/>
                    <a:pt x="1685735" y="493500"/>
                  </a:cubicBezTo>
                  <a:lnTo>
                    <a:pt x="1812504" y="580792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" name="Segment 9">
              <a:extLst>
                <a:ext uri="{FF2B5EF4-FFF2-40B4-BE49-F238E27FC236}">
                  <a16:creationId xmlns:a16="http://schemas.microsoft.com/office/drawing/2014/main" xmlns="" id="{662F17CF-2B18-4001-A42B-E2652281E0B8}"/>
                </a:ext>
              </a:extLst>
            </p:cNvPr>
            <p:cNvSpPr/>
            <p:nvPr/>
          </p:nvSpPr>
          <p:spPr>
            <a:xfrm rot="19440000">
              <a:off x="3370936" y="1264404"/>
              <a:ext cx="1773615" cy="2355935"/>
            </a:xfrm>
            <a:custGeom>
              <a:avLst/>
              <a:gdLst>
                <a:gd name="connsiteX0" fmla="*/ 1773615 w 1773615"/>
                <a:gd name="connsiteY0" fmla="*/ 0 h 2355935"/>
                <a:gd name="connsiteX1" fmla="*/ 1773615 w 1773615"/>
                <a:gd name="connsiteY1" fmla="*/ 2197255 h 2355935"/>
                <a:gd name="connsiteX2" fmla="*/ 1659062 w 1773615"/>
                <a:gd name="connsiteY2" fmla="*/ 2204311 h 2355935"/>
                <a:gd name="connsiteX3" fmla="*/ 1348204 w 1773615"/>
                <a:gd name="connsiteY3" fmla="*/ 2317525 h 2355935"/>
                <a:gd name="connsiteX4" fmla="*/ 1291038 w 1773615"/>
                <a:gd name="connsiteY4" fmla="*/ 2355935 h 2355935"/>
                <a:gd name="connsiteX5" fmla="*/ 0 w 1773615"/>
                <a:gd name="connsiteY5" fmla="*/ 578973 h 2355935"/>
                <a:gd name="connsiteX6" fmla="*/ 213119 w 1773615"/>
                <a:gd name="connsiteY6" fmla="*/ 435778 h 2355935"/>
                <a:gd name="connsiteX7" fmla="*/ 1607260 w 1773615"/>
                <a:gd name="connsiteY7" fmla="*/ 2289 h 2355935"/>
                <a:gd name="connsiteX8" fmla="*/ 1773615 w 1773615"/>
                <a:gd name="connsiteY8" fmla="*/ 0 h 235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3615" h="2355935">
                  <a:moveTo>
                    <a:pt x="1773615" y="0"/>
                  </a:moveTo>
                  <a:lnTo>
                    <a:pt x="1773615" y="2197255"/>
                  </a:lnTo>
                  <a:lnTo>
                    <a:pt x="1659062" y="2204311"/>
                  </a:lnTo>
                  <a:cubicBezTo>
                    <a:pt x="1549993" y="2221586"/>
                    <a:pt x="1444220" y="2259665"/>
                    <a:pt x="1348204" y="2317525"/>
                  </a:cubicBezTo>
                  <a:lnTo>
                    <a:pt x="1291038" y="2355935"/>
                  </a:lnTo>
                  <a:lnTo>
                    <a:pt x="0" y="578973"/>
                  </a:lnTo>
                  <a:lnTo>
                    <a:pt x="213119" y="435778"/>
                  </a:lnTo>
                  <a:cubicBezTo>
                    <a:pt x="638689" y="179327"/>
                    <a:pt x="1118323" y="32468"/>
                    <a:pt x="1607260" y="2289"/>
                  </a:cubicBezTo>
                  <a:lnTo>
                    <a:pt x="1773615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6" name="Segment 8">
              <a:extLst>
                <a:ext uri="{FF2B5EF4-FFF2-40B4-BE49-F238E27FC236}">
                  <a16:creationId xmlns:a16="http://schemas.microsoft.com/office/drawing/2014/main" xmlns="" id="{5D6D526B-E0DF-4330-8327-B79502762656}"/>
                </a:ext>
              </a:extLst>
            </p:cNvPr>
            <p:cNvSpPr/>
            <p:nvPr/>
          </p:nvSpPr>
          <p:spPr>
            <a:xfrm rot="19440000">
              <a:off x="2706784" y="2218952"/>
              <a:ext cx="2403822" cy="2210353"/>
            </a:xfrm>
            <a:custGeom>
              <a:avLst/>
              <a:gdLst>
                <a:gd name="connsiteX0" fmla="*/ 1112784 w 2403822"/>
                <a:gd name="connsiteY0" fmla="*/ 0 h 2210353"/>
                <a:gd name="connsiteX1" fmla="*/ 2403822 w 2403822"/>
                <a:gd name="connsiteY1" fmla="*/ 1776962 h 2210353"/>
                <a:gd name="connsiteX2" fmla="*/ 2393897 w 2403822"/>
                <a:gd name="connsiteY2" fmla="*/ 1783630 h 2210353"/>
                <a:gd name="connsiteX3" fmla="*/ 2211669 w 2403822"/>
                <a:gd name="connsiteY3" fmla="*/ 1968438 h 2210353"/>
                <a:gd name="connsiteX4" fmla="*/ 2092218 w 2403822"/>
                <a:gd name="connsiteY4" fmla="*/ 2198856 h 2210353"/>
                <a:gd name="connsiteX5" fmla="*/ 2088943 w 2403822"/>
                <a:gd name="connsiteY5" fmla="*/ 2210353 h 2210353"/>
                <a:gd name="connsiteX6" fmla="*/ 0 w 2403822"/>
                <a:gd name="connsiteY6" fmla="*/ 1531615 h 2210353"/>
                <a:gd name="connsiteX7" fmla="*/ 10686 w 2403822"/>
                <a:gd name="connsiteY7" fmla="*/ 1494091 h 2210353"/>
                <a:gd name="connsiteX8" fmla="*/ 434244 w 2403822"/>
                <a:gd name="connsiteY8" fmla="*/ 677063 h 2210353"/>
                <a:gd name="connsiteX9" fmla="*/ 1080397 w 2403822"/>
                <a:gd name="connsiteY9" fmla="*/ 21761 h 2210353"/>
                <a:gd name="connsiteX10" fmla="*/ 1112784 w 2403822"/>
                <a:gd name="connsiteY10" fmla="*/ 0 h 221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822" h="2210353">
                  <a:moveTo>
                    <a:pt x="1112784" y="0"/>
                  </a:moveTo>
                  <a:lnTo>
                    <a:pt x="2403822" y="1776962"/>
                  </a:lnTo>
                  <a:lnTo>
                    <a:pt x="2393897" y="1783630"/>
                  </a:lnTo>
                  <a:cubicBezTo>
                    <a:pt x="2325848" y="1834394"/>
                    <a:pt x="2264196" y="1896141"/>
                    <a:pt x="2211669" y="1968438"/>
                  </a:cubicBezTo>
                  <a:cubicBezTo>
                    <a:pt x="2159142" y="2040736"/>
                    <a:pt x="2119469" y="2118451"/>
                    <a:pt x="2092218" y="2198856"/>
                  </a:cubicBezTo>
                  <a:lnTo>
                    <a:pt x="2088943" y="2210353"/>
                  </a:lnTo>
                  <a:lnTo>
                    <a:pt x="0" y="1531615"/>
                  </a:lnTo>
                  <a:lnTo>
                    <a:pt x="10686" y="1494091"/>
                  </a:lnTo>
                  <a:cubicBezTo>
                    <a:pt x="107315" y="1208984"/>
                    <a:pt x="247990" y="933419"/>
                    <a:pt x="434244" y="677063"/>
                  </a:cubicBezTo>
                  <a:cubicBezTo>
                    <a:pt x="620497" y="420707"/>
                    <a:pt x="839104" y="201763"/>
                    <a:pt x="1080397" y="21761"/>
                  </a:cubicBezTo>
                  <a:lnTo>
                    <a:pt x="1112784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7" name="Segment 7">
              <a:extLst>
                <a:ext uri="{FF2B5EF4-FFF2-40B4-BE49-F238E27FC236}">
                  <a16:creationId xmlns:a16="http://schemas.microsoft.com/office/drawing/2014/main" xmlns="" id="{BEB2DC4A-3F5B-4091-B904-52FC02DAB6F8}"/>
                </a:ext>
              </a:extLst>
            </p:cNvPr>
            <p:cNvSpPr/>
            <p:nvPr/>
          </p:nvSpPr>
          <p:spPr>
            <a:xfrm rot="19440000">
              <a:off x="3407879" y="3627616"/>
              <a:ext cx="2242173" cy="1887182"/>
            </a:xfrm>
            <a:custGeom>
              <a:avLst/>
              <a:gdLst>
                <a:gd name="connsiteX0" fmla="*/ 2238338 w 2242173"/>
                <a:gd name="connsiteY0" fmla="*/ 678739 h 1887182"/>
                <a:gd name="connsiteX1" fmla="*/ 2219472 w 2242173"/>
                <a:gd name="connsiteY1" fmla="*/ 744979 h 1887182"/>
                <a:gd name="connsiteX2" fmla="*/ 2207860 w 2242173"/>
                <a:gd name="connsiteY2" fmla="*/ 1075607 h 1887182"/>
                <a:gd name="connsiteX3" fmla="*/ 2242173 w 2242173"/>
                <a:gd name="connsiteY3" fmla="*/ 1208525 h 1887182"/>
                <a:gd name="connsiteX4" fmla="*/ 153482 w 2242173"/>
                <a:gd name="connsiteY4" fmla="*/ 1887182 h 1887182"/>
                <a:gd name="connsiteX5" fmla="*/ 97605 w 2242173"/>
                <a:gd name="connsiteY5" fmla="*/ 1706803 h 1887182"/>
                <a:gd name="connsiteX6" fmla="*/ 79064 w 2242173"/>
                <a:gd name="connsiteY6" fmla="*/ 246941 h 1887182"/>
                <a:gd name="connsiteX7" fmla="*/ 149394 w 2242173"/>
                <a:gd name="connsiteY7" fmla="*/ 0 h 1887182"/>
                <a:gd name="connsiteX8" fmla="*/ 2238338 w 2242173"/>
                <a:gd name="connsiteY8" fmla="*/ 678739 h 188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2173" h="1887182">
                  <a:moveTo>
                    <a:pt x="2238338" y="678739"/>
                  </a:moveTo>
                  <a:lnTo>
                    <a:pt x="2219472" y="744979"/>
                  </a:lnTo>
                  <a:cubicBezTo>
                    <a:pt x="2194115" y="854175"/>
                    <a:pt x="2190586" y="966538"/>
                    <a:pt x="2207860" y="1075607"/>
                  </a:cubicBezTo>
                  <a:lnTo>
                    <a:pt x="2242173" y="1208525"/>
                  </a:lnTo>
                  <a:lnTo>
                    <a:pt x="153482" y="1887182"/>
                  </a:lnTo>
                  <a:lnTo>
                    <a:pt x="97605" y="1706803"/>
                  </a:lnTo>
                  <a:cubicBezTo>
                    <a:pt x="-24783" y="1232470"/>
                    <a:pt x="-33327" y="730929"/>
                    <a:pt x="79064" y="246941"/>
                  </a:cubicBezTo>
                  <a:lnTo>
                    <a:pt x="149394" y="0"/>
                  </a:lnTo>
                  <a:lnTo>
                    <a:pt x="2238338" y="678739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8" name="Segment 6">
              <a:extLst>
                <a:ext uri="{FF2B5EF4-FFF2-40B4-BE49-F238E27FC236}">
                  <a16:creationId xmlns:a16="http://schemas.microsoft.com/office/drawing/2014/main" xmlns="" id="{AC54C0A2-DBFA-4667-9249-4E33F504F432}"/>
                </a:ext>
              </a:extLst>
            </p:cNvPr>
            <p:cNvSpPr/>
            <p:nvPr/>
          </p:nvSpPr>
          <p:spPr>
            <a:xfrm rot="19440000">
              <a:off x="4322620" y="4443711"/>
              <a:ext cx="2391407" cy="2198706"/>
            </a:xfrm>
            <a:custGeom>
              <a:avLst/>
              <a:gdLst>
                <a:gd name="connsiteX0" fmla="*/ 2088528 w 2391407"/>
                <a:gd name="connsiteY0" fmla="*/ 0 h 2198706"/>
                <a:gd name="connsiteX1" fmla="*/ 2094701 w 2391407"/>
                <a:gd name="connsiteY1" fmla="*/ 23912 h 2198706"/>
                <a:gd name="connsiteX2" fmla="*/ 2329657 w 2391407"/>
                <a:gd name="connsiteY2" fmla="*/ 371288 h 2198706"/>
                <a:gd name="connsiteX3" fmla="*/ 2391407 w 2391407"/>
                <a:gd name="connsiteY3" fmla="*/ 421097 h 2198706"/>
                <a:gd name="connsiteX4" fmla="*/ 1099898 w 2391407"/>
                <a:gd name="connsiteY4" fmla="*/ 2198706 h 2198706"/>
                <a:gd name="connsiteX5" fmla="*/ 981994 w 2391407"/>
                <a:gd name="connsiteY5" fmla="*/ 2108403 h 2198706"/>
                <a:gd name="connsiteX6" fmla="*/ 30096 w 2391407"/>
                <a:gd name="connsiteY6" fmla="*/ 775762 h 2198706"/>
                <a:gd name="connsiteX7" fmla="*/ 0 w 2391407"/>
                <a:gd name="connsiteY7" fmla="*/ 678604 h 2198706"/>
                <a:gd name="connsiteX8" fmla="*/ 2088528 w 2391407"/>
                <a:gd name="connsiteY8" fmla="*/ 0 h 219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91407" h="2198706">
                  <a:moveTo>
                    <a:pt x="2088528" y="0"/>
                  </a:moveTo>
                  <a:lnTo>
                    <a:pt x="2094701" y="23912"/>
                  </a:lnTo>
                  <a:cubicBezTo>
                    <a:pt x="2141979" y="154110"/>
                    <a:pt x="2220965" y="274109"/>
                    <a:pt x="2329657" y="371288"/>
                  </a:cubicBezTo>
                  <a:lnTo>
                    <a:pt x="2391407" y="421097"/>
                  </a:lnTo>
                  <a:lnTo>
                    <a:pt x="1099898" y="2198706"/>
                  </a:lnTo>
                  <a:lnTo>
                    <a:pt x="981994" y="2108403"/>
                  </a:lnTo>
                  <a:cubicBezTo>
                    <a:pt x="534948" y="1747659"/>
                    <a:pt x="214504" y="1283587"/>
                    <a:pt x="30096" y="775762"/>
                  </a:cubicBezTo>
                  <a:lnTo>
                    <a:pt x="0" y="678604"/>
                  </a:lnTo>
                  <a:lnTo>
                    <a:pt x="2088528" y="0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9" name="Segment 5">
              <a:extLst>
                <a:ext uri="{FF2B5EF4-FFF2-40B4-BE49-F238E27FC236}">
                  <a16:creationId xmlns:a16="http://schemas.microsoft.com/office/drawing/2014/main" xmlns="" id="{5E98BE26-8444-4529-806D-372E3848F1A5}"/>
                </a:ext>
              </a:extLst>
            </p:cNvPr>
            <p:cNvSpPr/>
            <p:nvPr/>
          </p:nvSpPr>
          <p:spPr>
            <a:xfrm rot="19440000">
              <a:off x="5568685" y="4296458"/>
              <a:ext cx="1798755" cy="2363656"/>
            </a:xfrm>
            <a:custGeom>
              <a:avLst/>
              <a:gdLst>
                <a:gd name="connsiteX0" fmla="*/ 1798755 w 1798755"/>
                <a:gd name="connsiteY0" fmla="*/ 166158 h 2363656"/>
                <a:gd name="connsiteX1" fmla="*/ 1798755 w 1798755"/>
                <a:gd name="connsiteY1" fmla="*/ 2362236 h 2363656"/>
                <a:gd name="connsiteX2" fmla="*/ 1695593 w 1798755"/>
                <a:gd name="connsiteY2" fmla="*/ 2363656 h 2363656"/>
                <a:gd name="connsiteX3" fmla="*/ 4290 w 1798755"/>
                <a:gd name="connsiteY3" fmla="*/ 1780821 h 2363656"/>
                <a:gd name="connsiteX4" fmla="*/ 0 w 1798755"/>
                <a:gd name="connsiteY4" fmla="*/ 1777536 h 2363656"/>
                <a:gd name="connsiteX5" fmla="*/ 1291456 w 1798755"/>
                <a:gd name="connsiteY5" fmla="*/ 0 h 2363656"/>
                <a:gd name="connsiteX6" fmla="*/ 1295665 w 1798755"/>
                <a:gd name="connsiteY6" fmla="*/ 3395 h 2363656"/>
                <a:gd name="connsiteX7" fmla="*/ 1772647 w 1798755"/>
                <a:gd name="connsiteY7" fmla="*/ 167766 h 2363656"/>
                <a:gd name="connsiteX8" fmla="*/ 1798755 w 1798755"/>
                <a:gd name="connsiteY8" fmla="*/ 166158 h 2363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8755" h="2363656">
                  <a:moveTo>
                    <a:pt x="1798755" y="166158"/>
                  </a:moveTo>
                  <a:lnTo>
                    <a:pt x="1798755" y="2362236"/>
                  </a:lnTo>
                  <a:lnTo>
                    <a:pt x="1695593" y="2363656"/>
                  </a:lnTo>
                  <a:cubicBezTo>
                    <a:pt x="1106551" y="2343523"/>
                    <a:pt x="517001" y="2153328"/>
                    <a:pt x="4290" y="1780821"/>
                  </a:cubicBezTo>
                  <a:lnTo>
                    <a:pt x="0" y="1777536"/>
                  </a:lnTo>
                  <a:lnTo>
                    <a:pt x="1291456" y="0"/>
                  </a:lnTo>
                  <a:lnTo>
                    <a:pt x="1295665" y="3395"/>
                  </a:lnTo>
                  <a:cubicBezTo>
                    <a:pt x="1440260" y="108449"/>
                    <a:pt x="1606525" y="162088"/>
                    <a:pt x="1772647" y="167766"/>
                  </a:cubicBezTo>
                  <a:lnTo>
                    <a:pt x="1798755" y="166158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0" name="Segment 4">
              <a:extLst>
                <a:ext uri="{FF2B5EF4-FFF2-40B4-BE49-F238E27FC236}">
                  <a16:creationId xmlns:a16="http://schemas.microsoft.com/office/drawing/2014/main" xmlns="" id="{9FA3CF94-921C-4079-9CB9-D72FA0E78604}"/>
                </a:ext>
              </a:extLst>
            </p:cNvPr>
            <p:cNvSpPr/>
            <p:nvPr/>
          </p:nvSpPr>
          <p:spPr>
            <a:xfrm rot="19440000">
              <a:off x="7001244" y="3225334"/>
              <a:ext cx="1795084" cy="2356536"/>
            </a:xfrm>
            <a:custGeom>
              <a:avLst/>
              <a:gdLst>
                <a:gd name="connsiteX0" fmla="*/ 504046 w 1795084"/>
                <a:gd name="connsiteY0" fmla="*/ 0 h 2356536"/>
                <a:gd name="connsiteX1" fmla="*/ 1795084 w 1795084"/>
                <a:gd name="connsiteY1" fmla="*/ 1776961 h 2356536"/>
                <a:gd name="connsiteX2" fmla="*/ 1581500 w 1795084"/>
                <a:gd name="connsiteY2" fmla="*/ 1920469 h 2356536"/>
                <a:gd name="connsiteX3" fmla="*/ 187359 w 1795084"/>
                <a:gd name="connsiteY3" fmla="*/ 2353957 h 2356536"/>
                <a:gd name="connsiteX4" fmla="*/ 0 w 1795084"/>
                <a:gd name="connsiteY4" fmla="*/ 2356536 h 2356536"/>
                <a:gd name="connsiteX5" fmla="*/ 0 w 1795084"/>
                <a:gd name="connsiteY5" fmla="*/ 160286 h 2356536"/>
                <a:gd name="connsiteX6" fmla="*/ 135558 w 1795084"/>
                <a:gd name="connsiteY6" fmla="*/ 151936 h 2356536"/>
                <a:gd name="connsiteX7" fmla="*/ 446415 w 1795084"/>
                <a:gd name="connsiteY7" fmla="*/ 38722 h 2356536"/>
                <a:gd name="connsiteX8" fmla="*/ 504046 w 1795084"/>
                <a:gd name="connsiteY8" fmla="*/ 0 h 235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5084" h="2356536">
                  <a:moveTo>
                    <a:pt x="504046" y="0"/>
                  </a:moveTo>
                  <a:lnTo>
                    <a:pt x="1795084" y="1776961"/>
                  </a:lnTo>
                  <a:lnTo>
                    <a:pt x="1581500" y="1920469"/>
                  </a:lnTo>
                  <a:cubicBezTo>
                    <a:pt x="1155930" y="2176919"/>
                    <a:pt x="676296" y="2323778"/>
                    <a:pt x="187359" y="2353957"/>
                  </a:cubicBezTo>
                  <a:lnTo>
                    <a:pt x="0" y="2356536"/>
                  </a:lnTo>
                  <a:lnTo>
                    <a:pt x="0" y="160286"/>
                  </a:lnTo>
                  <a:lnTo>
                    <a:pt x="135558" y="151936"/>
                  </a:lnTo>
                  <a:cubicBezTo>
                    <a:pt x="244626" y="134660"/>
                    <a:pt x="350400" y="96582"/>
                    <a:pt x="446415" y="38722"/>
                  </a:cubicBezTo>
                  <a:lnTo>
                    <a:pt x="504046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1" name="Segment 3">
              <a:extLst>
                <a:ext uri="{FF2B5EF4-FFF2-40B4-BE49-F238E27FC236}">
                  <a16:creationId xmlns:a16="http://schemas.microsoft.com/office/drawing/2014/main" xmlns="" id="{2B42EAB0-7EBB-47DF-9A7B-1AC125C1A2E3}"/>
                </a:ext>
              </a:extLst>
            </p:cNvPr>
            <p:cNvSpPr/>
            <p:nvPr/>
          </p:nvSpPr>
          <p:spPr>
            <a:xfrm rot="19440000">
              <a:off x="7050666" y="2411061"/>
              <a:ext cx="2403205" cy="2209508"/>
            </a:xfrm>
            <a:custGeom>
              <a:avLst/>
              <a:gdLst>
                <a:gd name="connsiteX0" fmla="*/ 2403206 w 2403206"/>
                <a:gd name="connsiteY0" fmla="*/ 678740 h 2209508"/>
                <a:gd name="connsiteX1" fmla="*/ 2392671 w 2403206"/>
                <a:gd name="connsiteY1" fmla="*/ 715729 h 2209508"/>
                <a:gd name="connsiteX2" fmla="*/ 1969114 w 2403206"/>
                <a:gd name="connsiteY2" fmla="*/ 1532757 h 2209508"/>
                <a:gd name="connsiteX3" fmla="*/ 1322960 w 2403206"/>
                <a:gd name="connsiteY3" fmla="*/ 2188059 h 2209508"/>
                <a:gd name="connsiteX4" fmla="*/ 1291039 w 2403206"/>
                <a:gd name="connsiteY4" fmla="*/ 2209508 h 2209508"/>
                <a:gd name="connsiteX5" fmla="*/ 0 w 2403206"/>
                <a:gd name="connsiteY5" fmla="*/ 432546 h 2209508"/>
                <a:gd name="connsiteX6" fmla="*/ 9460 w 2403206"/>
                <a:gd name="connsiteY6" fmla="*/ 426190 h 2209508"/>
                <a:gd name="connsiteX7" fmla="*/ 191688 w 2403206"/>
                <a:gd name="connsiteY7" fmla="*/ 241381 h 2209508"/>
                <a:gd name="connsiteX8" fmla="*/ 311139 w 2403206"/>
                <a:gd name="connsiteY8" fmla="*/ 10963 h 2209508"/>
                <a:gd name="connsiteX9" fmla="*/ 314262 w 2403206"/>
                <a:gd name="connsiteY9" fmla="*/ 0 h 2209508"/>
                <a:gd name="connsiteX10" fmla="*/ 2403206 w 2403206"/>
                <a:gd name="connsiteY10" fmla="*/ 678740 h 2209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206" h="2209508">
                  <a:moveTo>
                    <a:pt x="2403206" y="678740"/>
                  </a:moveTo>
                  <a:lnTo>
                    <a:pt x="2392671" y="715729"/>
                  </a:lnTo>
                  <a:cubicBezTo>
                    <a:pt x="2296043" y="1000836"/>
                    <a:pt x="2155367" y="1276401"/>
                    <a:pt x="1969114" y="1532757"/>
                  </a:cubicBezTo>
                  <a:cubicBezTo>
                    <a:pt x="1782860" y="1789113"/>
                    <a:pt x="1564253" y="2008058"/>
                    <a:pt x="1322960" y="2188059"/>
                  </a:cubicBezTo>
                  <a:lnTo>
                    <a:pt x="1291039" y="2209508"/>
                  </a:lnTo>
                  <a:lnTo>
                    <a:pt x="0" y="432546"/>
                  </a:lnTo>
                  <a:lnTo>
                    <a:pt x="9460" y="426190"/>
                  </a:lnTo>
                  <a:cubicBezTo>
                    <a:pt x="77509" y="375425"/>
                    <a:pt x="139161" y="313679"/>
                    <a:pt x="191688" y="241381"/>
                  </a:cubicBezTo>
                  <a:cubicBezTo>
                    <a:pt x="244215" y="169084"/>
                    <a:pt x="283888" y="91369"/>
                    <a:pt x="311139" y="10963"/>
                  </a:cubicBezTo>
                  <a:lnTo>
                    <a:pt x="314262" y="0"/>
                  </a:lnTo>
                  <a:lnTo>
                    <a:pt x="2403206" y="67874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2" name="Segment 2">
              <a:extLst>
                <a:ext uri="{FF2B5EF4-FFF2-40B4-BE49-F238E27FC236}">
                  <a16:creationId xmlns:a16="http://schemas.microsoft.com/office/drawing/2014/main" xmlns="" id="{9D908D8C-CF90-42F6-A032-9EA5CED11314}"/>
                </a:ext>
              </a:extLst>
            </p:cNvPr>
            <p:cNvSpPr/>
            <p:nvPr/>
          </p:nvSpPr>
          <p:spPr>
            <a:xfrm rot="19440000">
              <a:off x="6515690" y="1326251"/>
              <a:ext cx="2241807" cy="1886322"/>
            </a:xfrm>
            <a:custGeom>
              <a:avLst/>
              <a:gdLst>
                <a:gd name="connsiteX0" fmla="*/ 2088758 w 2241807"/>
                <a:gd name="connsiteY0" fmla="*/ 0 h 1886322"/>
                <a:gd name="connsiteX1" fmla="*/ 2144202 w 2241807"/>
                <a:gd name="connsiteY1" fmla="*/ 178985 h 1886322"/>
                <a:gd name="connsiteX2" fmla="*/ 2162743 w 2241807"/>
                <a:gd name="connsiteY2" fmla="*/ 1638847 h 1886322"/>
                <a:gd name="connsiteX3" fmla="*/ 2092262 w 2241807"/>
                <a:gd name="connsiteY3" fmla="*/ 1886322 h 1886322"/>
                <a:gd name="connsiteX4" fmla="*/ 3318 w 2241807"/>
                <a:gd name="connsiteY4" fmla="*/ 1207583 h 1886322"/>
                <a:gd name="connsiteX5" fmla="*/ 22335 w 2241807"/>
                <a:gd name="connsiteY5" fmla="*/ 1140809 h 1886322"/>
                <a:gd name="connsiteX6" fmla="*/ 33947 w 2241807"/>
                <a:gd name="connsiteY6" fmla="*/ 810181 h 1886322"/>
                <a:gd name="connsiteX7" fmla="*/ 0 w 2241807"/>
                <a:gd name="connsiteY7" fmla="*/ 678679 h 1886322"/>
                <a:gd name="connsiteX8" fmla="*/ 2088758 w 2241807"/>
                <a:gd name="connsiteY8" fmla="*/ 0 h 188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1807" h="1886322">
                  <a:moveTo>
                    <a:pt x="2088758" y="0"/>
                  </a:moveTo>
                  <a:lnTo>
                    <a:pt x="2144202" y="178985"/>
                  </a:lnTo>
                  <a:cubicBezTo>
                    <a:pt x="2266590" y="653317"/>
                    <a:pt x="2275134" y="1154858"/>
                    <a:pt x="2162743" y="1638847"/>
                  </a:cubicBezTo>
                  <a:lnTo>
                    <a:pt x="2092262" y="1886322"/>
                  </a:lnTo>
                  <a:lnTo>
                    <a:pt x="3318" y="1207583"/>
                  </a:lnTo>
                  <a:lnTo>
                    <a:pt x="22335" y="1140809"/>
                  </a:lnTo>
                  <a:cubicBezTo>
                    <a:pt x="47692" y="1031613"/>
                    <a:pt x="51221" y="919249"/>
                    <a:pt x="33947" y="810181"/>
                  </a:cubicBezTo>
                  <a:lnTo>
                    <a:pt x="0" y="678679"/>
                  </a:lnTo>
                  <a:lnTo>
                    <a:pt x="2088758" y="0"/>
                  </a:lnTo>
                  <a:close/>
                </a:path>
              </a:pathLst>
            </a:custGeom>
            <a:solidFill>
              <a:srgbClr val="FF3399"/>
            </a:solid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3" name="Segment 1">
              <a:extLst>
                <a:ext uri="{FF2B5EF4-FFF2-40B4-BE49-F238E27FC236}">
                  <a16:creationId xmlns:a16="http://schemas.microsoft.com/office/drawing/2014/main" xmlns="" id="{C204C949-8ED3-4221-A775-AD47FA458F03}"/>
                </a:ext>
              </a:extLst>
            </p:cNvPr>
            <p:cNvSpPr/>
            <p:nvPr/>
          </p:nvSpPr>
          <p:spPr>
            <a:xfrm rot="19440000">
              <a:off x="5483972" y="212430"/>
              <a:ext cx="2398855" cy="2205598"/>
            </a:xfrm>
            <a:custGeom>
              <a:avLst/>
              <a:gdLst>
                <a:gd name="connsiteX0" fmla="*/ 1291375 w 2398855"/>
                <a:gd name="connsiteY0" fmla="*/ 0 h 2205598"/>
                <a:gd name="connsiteX1" fmla="*/ 2368326 w 2398855"/>
                <a:gd name="connsiteY1" fmla="*/ 1428419 h 2205598"/>
                <a:gd name="connsiteX2" fmla="*/ 2398855 w 2398855"/>
                <a:gd name="connsiteY2" fmla="*/ 1526972 h 2205598"/>
                <a:gd name="connsiteX3" fmla="*/ 310260 w 2398855"/>
                <a:gd name="connsiteY3" fmla="*/ 2205598 h 2205598"/>
                <a:gd name="connsiteX4" fmla="*/ 303721 w 2398855"/>
                <a:gd name="connsiteY4" fmla="*/ 2180269 h 2205598"/>
                <a:gd name="connsiteX5" fmla="*/ 0 w 2398855"/>
                <a:gd name="connsiteY5" fmla="*/ 1777426 h 2205598"/>
                <a:gd name="connsiteX6" fmla="*/ 1291375 w 2398855"/>
                <a:gd name="connsiteY6" fmla="*/ 0 h 2205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98855" h="2205598">
                  <a:moveTo>
                    <a:pt x="1291375" y="0"/>
                  </a:moveTo>
                  <a:cubicBezTo>
                    <a:pt x="1804087" y="372507"/>
                    <a:pt x="2167154" y="874428"/>
                    <a:pt x="2368326" y="1428419"/>
                  </a:cubicBezTo>
                  <a:lnTo>
                    <a:pt x="2398855" y="1526972"/>
                  </a:lnTo>
                  <a:lnTo>
                    <a:pt x="310260" y="2205598"/>
                  </a:lnTo>
                  <a:lnTo>
                    <a:pt x="303721" y="2180269"/>
                  </a:lnTo>
                  <a:cubicBezTo>
                    <a:pt x="246987" y="2024032"/>
                    <a:pt x="144595" y="1882480"/>
                    <a:pt x="0" y="1777426"/>
                  </a:cubicBezTo>
                  <a:lnTo>
                    <a:pt x="1291375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4" name="Segment 10 Text">
              <a:extLst>
                <a:ext uri="{FF2B5EF4-FFF2-40B4-BE49-F238E27FC236}">
                  <a16:creationId xmlns:a16="http://schemas.microsoft.com/office/drawing/2014/main" xmlns="" id="{42C32710-2676-4E22-8BD9-BB984EAEFF2B}"/>
                </a:ext>
              </a:extLst>
            </p:cNvPr>
            <p:cNvSpPr/>
            <p:nvPr/>
          </p:nvSpPr>
          <p:spPr>
            <a:xfrm rot="15044964">
              <a:off x="4392400" y="1192399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10</a:t>
              </a:r>
              <a:endParaRPr lang="en-US" sz="36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5" name="Segment 9 Text">
              <a:extLst>
                <a:ext uri="{FF2B5EF4-FFF2-40B4-BE49-F238E27FC236}">
                  <a16:creationId xmlns:a16="http://schemas.microsoft.com/office/drawing/2014/main" xmlns="" id="{E0DBBA3D-EDC3-4F2F-BA90-9CC10D71459B}"/>
                </a:ext>
              </a:extLst>
            </p:cNvPr>
            <p:cNvSpPr/>
            <p:nvPr/>
          </p:nvSpPr>
          <p:spPr>
            <a:xfrm rot="12746085">
              <a:off x="3411014" y="1928770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100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6" name="Segment 8 Text">
              <a:extLst>
                <a:ext uri="{FF2B5EF4-FFF2-40B4-BE49-F238E27FC236}">
                  <a16:creationId xmlns:a16="http://schemas.microsoft.com/office/drawing/2014/main" xmlns="" id="{F7E52260-A0E4-406C-99D5-5E78A6732972}"/>
                </a:ext>
              </a:extLst>
            </p:cNvPr>
            <p:cNvSpPr/>
            <p:nvPr/>
          </p:nvSpPr>
          <p:spPr>
            <a:xfrm rot="10800000">
              <a:off x="3088578" y="304184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90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7" name="Segment 7 Text">
              <a:extLst>
                <a:ext uri="{FF2B5EF4-FFF2-40B4-BE49-F238E27FC236}">
                  <a16:creationId xmlns:a16="http://schemas.microsoft.com/office/drawing/2014/main" xmlns="" id="{F7A9E11C-6485-4CD0-910C-EC3B27CA2109}"/>
                </a:ext>
              </a:extLst>
            </p:cNvPr>
            <p:cNvSpPr/>
            <p:nvPr/>
          </p:nvSpPr>
          <p:spPr>
            <a:xfrm rot="8533522">
              <a:off x="3465297" y="420479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80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8" name="Segment 6 Text">
              <a:extLst>
                <a:ext uri="{FF2B5EF4-FFF2-40B4-BE49-F238E27FC236}">
                  <a16:creationId xmlns:a16="http://schemas.microsoft.com/office/drawing/2014/main" xmlns="" id="{794C4BDF-D593-412B-9F3F-92D5B2D45420}"/>
                </a:ext>
              </a:extLst>
            </p:cNvPr>
            <p:cNvSpPr/>
            <p:nvPr/>
          </p:nvSpPr>
          <p:spPr>
            <a:xfrm rot="6448510">
              <a:off x="4448297" y="489095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70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9" name="Segment 5 Text">
              <a:extLst>
                <a:ext uri="{FF2B5EF4-FFF2-40B4-BE49-F238E27FC236}">
                  <a16:creationId xmlns:a16="http://schemas.microsoft.com/office/drawing/2014/main" xmlns="" id="{FFBCECC3-F70A-42A8-BA20-4418414E7281}"/>
                </a:ext>
              </a:extLst>
            </p:cNvPr>
            <p:cNvSpPr/>
            <p:nvPr/>
          </p:nvSpPr>
          <p:spPr>
            <a:xfrm rot="4437146">
              <a:off x="5602504" y="4880553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60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0" name="Segment 4 Text">
              <a:extLst>
                <a:ext uri="{FF2B5EF4-FFF2-40B4-BE49-F238E27FC236}">
                  <a16:creationId xmlns:a16="http://schemas.microsoft.com/office/drawing/2014/main" xmlns="" id="{F0E7D3DF-C7D3-4769-AB38-86B7446FDAC0}"/>
                </a:ext>
              </a:extLst>
            </p:cNvPr>
            <p:cNvSpPr/>
            <p:nvPr/>
          </p:nvSpPr>
          <p:spPr>
            <a:xfrm rot="2251830">
              <a:off x="6593981" y="4196414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50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1" name="Segment 3 Text">
              <a:extLst>
                <a:ext uri="{FF2B5EF4-FFF2-40B4-BE49-F238E27FC236}">
                  <a16:creationId xmlns:a16="http://schemas.microsoft.com/office/drawing/2014/main" xmlns="" id="{302BC54B-15F2-4543-B08E-73C343EE81B2}"/>
                </a:ext>
              </a:extLst>
            </p:cNvPr>
            <p:cNvSpPr/>
            <p:nvPr/>
          </p:nvSpPr>
          <p:spPr>
            <a:xfrm>
              <a:off x="6975036" y="302400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40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2" name="Segment 2 Text">
              <a:extLst>
                <a:ext uri="{FF2B5EF4-FFF2-40B4-BE49-F238E27FC236}">
                  <a16:creationId xmlns:a16="http://schemas.microsoft.com/office/drawing/2014/main" xmlns="" id="{421FA830-E00D-475D-A3EC-158B0533B899}"/>
                </a:ext>
              </a:extLst>
            </p:cNvPr>
            <p:cNvSpPr/>
            <p:nvPr/>
          </p:nvSpPr>
          <p:spPr>
            <a:xfrm rot="19530205">
              <a:off x="6596433" y="1879838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altLang="ja-JP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30</a:t>
              </a:r>
              <a:endParaRPr lang="en-US" altLang="ja-JP" sz="3600" b="1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3" name="Segment 1 Text">
              <a:extLst>
                <a:ext uri="{FF2B5EF4-FFF2-40B4-BE49-F238E27FC236}">
                  <a16:creationId xmlns:a16="http://schemas.microsoft.com/office/drawing/2014/main" xmlns="" id="{A68EFAF5-B9F3-4478-A6CB-ED802BB69FAB}"/>
                </a:ext>
              </a:extLst>
            </p:cNvPr>
            <p:cNvSpPr/>
            <p:nvPr/>
          </p:nvSpPr>
          <p:spPr>
            <a:xfrm rot="17140939">
              <a:off x="5594705" y="112559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36000" tIns="36000" rIns="36000" bIns="36000" anchor="ctr" anchorCtr="0">
              <a:normAutofit/>
            </a:bodyPr>
            <a:lstStyle/>
            <a:p>
              <a:pPr algn="ctr"/>
              <a:r>
                <a:rPr lang="en-US" sz="3600" b="1" dirty="0" smtClean="0">
                  <a:ln w="0"/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20</a:t>
              </a:r>
              <a:endParaRPr lang="en-US" sz="36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4" name="Spin Button">
            <a:extLst>
              <a:ext uri="{FF2B5EF4-FFF2-40B4-BE49-F238E27FC236}">
                <a16:creationId xmlns:a16="http://schemas.microsoft.com/office/drawing/2014/main" xmlns="" id="{1972FA71-9F7D-4B81-B488-7F26645D57CD}"/>
              </a:ext>
            </a:extLst>
          </p:cNvPr>
          <p:cNvGrpSpPr/>
          <p:nvPr/>
        </p:nvGrpSpPr>
        <p:grpSpPr>
          <a:xfrm>
            <a:off x="8299964" y="3205224"/>
            <a:ext cx="1511182" cy="1478742"/>
            <a:chOff x="5195999" y="2529000"/>
            <a:chExt cx="1800000" cy="1800000"/>
          </a:xfrm>
        </p:grpSpPr>
        <p:sp>
          <p:nvSpPr>
            <p:cNvPr id="195" name="Spin Button">
              <a:extLst>
                <a:ext uri="{FF2B5EF4-FFF2-40B4-BE49-F238E27FC236}">
                  <a16:creationId xmlns:a16="http://schemas.microsoft.com/office/drawing/2014/main" xmlns="" id="{B7650D7D-7FCB-4A79-BFAA-6C32C5E3579F}"/>
                </a:ext>
              </a:extLst>
            </p:cNvPr>
            <p:cNvSpPr/>
            <p:nvPr/>
          </p:nvSpPr>
          <p:spPr>
            <a:xfrm>
              <a:off x="5195999" y="2529000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</a:p>
          </p:txBody>
        </p:sp>
        <p:sp>
          <p:nvSpPr>
            <p:cNvPr id="196" name="Arrow: Curved Down 62">
              <a:extLst>
                <a:ext uri="{FF2B5EF4-FFF2-40B4-BE49-F238E27FC236}">
                  <a16:creationId xmlns:a16="http://schemas.microsoft.com/office/drawing/2014/main" xmlns="" id="{B210A41A-0C7E-475B-831B-931895C7011C}"/>
                </a:ext>
              </a:extLst>
            </p:cNvPr>
            <p:cNvSpPr/>
            <p:nvPr/>
          </p:nvSpPr>
          <p:spPr>
            <a:xfrm>
              <a:off x="5392463" y="2664749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97" name="Arrow: Curved Down 63">
              <a:extLst>
                <a:ext uri="{FF2B5EF4-FFF2-40B4-BE49-F238E27FC236}">
                  <a16:creationId xmlns:a16="http://schemas.microsoft.com/office/drawing/2014/main" xmlns="" id="{1CA3CB84-AD33-4099-80E9-01351CE5DBB5}"/>
                </a:ext>
              </a:extLst>
            </p:cNvPr>
            <p:cNvSpPr/>
            <p:nvPr/>
          </p:nvSpPr>
          <p:spPr>
            <a:xfrm flipH="1" flipV="1">
              <a:off x="5384980" y="3672555"/>
              <a:ext cx="1410676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98" name="Marker">
            <a:extLst>
              <a:ext uri="{FF2B5EF4-FFF2-40B4-BE49-F238E27FC236}">
                <a16:creationId xmlns:a16="http://schemas.microsoft.com/office/drawing/2014/main" xmlns="" id="{6F381C54-25EF-445D-B869-A54C62C08DBE}"/>
              </a:ext>
            </a:extLst>
          </p:cNvPr>
          <p:cNvSpPr/>
          <p:nvPr/>
        </p:nvSpPr>
        <p:spPr>
          <a:xfrm rot="10800000">
            <a:off x="8792048" y="1119647"/>
            <a:ext cx="604472" cy="591498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61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59" dur="25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170" grpId="0" animBg="1"/>
      <p:bldP spid="170" grpId="1" animBg="1"/>
      <p:bldP spid="172" grpId="0" animBg="1"/>
      <p:bldP spid="17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Aggretsuko Good Job GIF - Aggretsuko GoodJob ThumbsUp - Discover &amp;amp; Share  GIFs | Cute gif, Up animation, Hello kitt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517" y="675884"/>
            <a:ext cx="4326484" cy="357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1448485" y="3673837"/>
            <a:ext cx="9302548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 Demi" panose="020E0802020502020306" pitchFamily="34" charset="0"/>
              </a:rPr>
              <a:t>Good job!</a:t>
            </a:r>
            <a:endParaRPr lang="ja-JP" altLang="en-US" sz="1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78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1481</TotalTime>
  <Words>231</Words>
  <Application>Microsoft Office PowerPoint</Application>
  <PresentationFormat>ワイド画面</PresentationFormat>
  <Paragraphs>125</Paragraphs>
  <Slides>6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ＭＳ Ｐゴシック</vt:lpstr>
      <vt:lpstr>Arial</vt:lpstr>
      <vt:lpstr>Berlin Sans FB Demi</vt:lpstr>
      <vt:lpstr>Calibri</vt:lpstr>
      <vt:lpstr>Calibri Light</vt:lpstr>
      <vt:lpstr>Comic Sans MS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tekhnologic</dc:creator>
  <cp:lastModifiedBy>下野市教育委員会</cp:lastModifiedBy>
  <cp:revision>33</cp:revision>
  <dcterms:created xsi:type="dcterms:W3CDTF">2017-02-18T00:54:12Z</dcterms:created>
  <dcterms:modified xsi:type="dcterms:W3CDTF">2021-10-28T06:30:29Z</dcterms:modified>
</cp:coreProperties>
</file>