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4" r:id="rId8"/>
    <p:sldId id="281" r:id="rId9"/>
    <p:sldId id="272" r:id="rId10"/>
    <p:sldId id="273" r:id="rId11"/>
    <p:sldId id="283" r:id="rId12"/>
    <p:sldId id="274" r:id="rId13"/>
    <p:sldId id="282" r:id="rId14"/>
    <p:sldId id="256" r:id="rId15"/>
    <p:sldId id="257" r:id="rId16"/>
    <p:sldId id="258" r:id="rId17"/>
    <p:sldId id="259" r:id="rId18"/>
    <p:sldId id="260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3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54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19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9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85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1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6CE4-DD52-43C3-B5F7-E4CB87E836BB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C7AF-D39E-4173-A566-125BAAA45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s://cdn4.vectorstock.com/i/1000x1000/76/98/cute-stick-figures-running-for-exercise-lineart-vector-30617698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s://cdn4.vectorstock.com/i/1000x1000/76/98/cute-stick-figures-running-for-exercise-lineart-vector-30617698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s://cdn4.vectorstock.com/i/1000x1000/76/98/cute-stick-figures-running-for-exercise-lineart-vector-30617698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Today’s Topics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2,775 Stick Man Thinking Illustrations &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02" y="2112778"/>
            <a:ext cx="3737923" cy="463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74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641" t="23657" r="17641" b="10418"/>
          <a:stretch/>
        </p:blipFill>
        <p:spPr>
          <a:xfrm>
            <a:off x="404949" y="156753"/>
            <a:ext cx="11482251" cy="6557555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482172" y="1306286"/>
            <a:ext cx="783773" cy="692331"/>
          </a:xfrm>
          <a:prstGeom prst="ellipse">
            <a:avLst/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077687" y="1652451"/>
            <a:ext cx="783773" cy="692331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567543" y="5374780"/>
            <a:ext cx="6831874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>
                <a:latin typeface="Bradley Hand ITC" panose="03070402050302030203" pitchFamily="66" charset="0"/>
              </a:rPr>
              <a:t>Do you want to study English this summer?</a:t>
            </a:r>
            <a:endParaRPr kumimoji="1" lang="ja-JP" alt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28354" y="6086998"/>
            <a:ext cx="6831874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i="1" dirty="0" smtClean="0">
                <a:latin typeface="Bradley Hand ITC" panose="03070402050302030203" pitchFamily="66" charset="0"/>
              </a:rPr>
              <a:t>Do you want to eat sushi this summer?</a:t>
            </a:r>
            <a:endParaRPr kumimoji="1" lang="ja-JP" alt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068311" y="5374779"/>
            <a:ext cx="2725784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i="1" dirty="0" smtClean="0">
                <a:latin typeface="Bradley Hand ITC" panose="03070402050302030203" pitchFamily="66" charset="0"/>
              </a:rPr>
              <a:t>Yes, I do.</a:t>
            </a:r>
            <a:endParaRPr kumimoji="1" lang="ja-JP" altLang="en-US" sz="2800" b="1" i="1" dirty="0">
              <a:latin typeface="Bradley Hand ITC" panose="03070402050302030203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067159" y="6086997"/>
            <a:ext cx="2725784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i="1" dirty="0" smtClean="0">
                <a:latin typeface="Bradley Hand ITC" panose="03070402050302030203" pitchFamily="66" charset="0"/>
              </a:rPr>
              <a:t>No, I don’t.</a:t>
            </a:r>
            <a:endParaRPr kumimoji="1" lang="ja-JP" altLang="en-US" sz="2800" b="1" i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47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0.1457 -0.0085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7 -0.00856 L 0.28073 -0.0143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4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73 -0.01435 L 0.40286 -0.0199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86 -0.01991 L 0.53997 -0.0199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97 -0.01991 L 0.66641 -0.0180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41 -0.01805 L 0.78542 -0.016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542 -0.0162 L 0.77357 0.136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57 0.13611 L 0.77461 0.2486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461 0.24861 L 0.77031 0.3648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031 0.36482 L 0.64714 0.3819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714 0.38195 L 0.5207 0.3800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7 0.38009 L 0.39857 0.3800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57 0.38009 L 0.26784 0.3800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4 0.38009 L 0.14245 0.3780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7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45 0.37801 L 0.01068 0.3724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8 0.37246 L 0.01068 0.2409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0.14571 -0.0085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71 -0.00857 L 0.28073 -0.0143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4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73 -0.01436 L 0.40287 -0.0199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87 -0.01991 L 0.53998 -0.0199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98 -0.01991 L 0.66641 -0.0180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41 -0.01806 L 0.78542 -0.0162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542 -0.01621 L 0.77357 0.1361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57 0.13611 L 0.77461 0.2486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461 0.24861 L 0.77032 0.3648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032 0.36481 L 0.64714 0.3819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714 0.38194 L 0.52071 0.3800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71 0.38009 L 0.39857 0.38009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57 0.38009 L 0.26784 0.3800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4 0.38009 L 0.14245 0.37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7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45 0.378 L 0.01068 0.3724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8 0.37245 L 0.01068 0.2409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6" grpId="12" animBg="1"/>
      <p:bldP spid="6" grpId="13" animBg="1"/>
      <p:bldP spid="6" grpId="14" animBg="1"/>
      <p:bldP spid="6" grpId="15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7" grpId="12" animBg="1"/>
      <p:bldP spid="7" grpId="13" animBg="1"/>
      <p:bldP spid="7" grpId="14" animBg="1"/>
      <p:bldP spid="7" grpId="15" animBg="1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MORE!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8149071" y="3075598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4464640" y="3075597"/>
            <a:ext cx="3684431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783771" y="3075597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0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997" t="24479" r="18386" b="9267"/>
          <a:stretch/>
        </p:blipFill>
        <p:spPr>
          <a:xfrm>
            <a:off x="230917" y="75912"/>
            <a:ext cx="11774456" cy="6782088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346166" y="1306286"/>
            <a:ext cx="783773" cy="692331"/>
          </a:xfrm>
          <a:prstGeom prst="ellipse">
            <a:avLst/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037346" y="1600199"/>
            <a:ext cx="783773" cy="692331"/>
          </a:xfrm>
          <a:prstGeom prst="ellipse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946366" y="5466514"/>
            <a:ext cx="8791303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>
                <a:latin typeface="Bradley Hand ITC" panose="03070402050302030203" pitchFamily="66" charset="0"/>
              </a:rPr>
              <a:t>What do you like to cook</a:t>
            </a:r>
            <a:r>
              <a:rPr kumimoji="1" lang="en-US" altLang="ja-JP" sz="3600" b="1" i="1" dirty="0" smtClean="0">
                <a:latin typeface="Bradley Hand ITC" panose="03070402050302030203" pitchFamily="66" charset="0"/>
              </a:rPr>
              <a:t>?</a:t>
            </a:r>
            <a:endParaRPr kumimoji="1" lang="ja-JP" altLang="en-US" sz="3600" b="1" i="1" dirty="0">
              <a:latin typeface="Bradley Hand ITC" panose="03070402050302030203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07177" y="6178732"/>
            <a:ext cx="8791303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>
                <a:latin typeface="Bradley Hand ITC" panose="03070402050302030203" pitchFamily="66" charset="0"/>
              </a:rPr>
              <a:t>I like to cook pizza.</a:t>
            </a:r>
            <a:endParaRPr kumimoji="1" lang="ja-JP" altLang="en-US" sz="3600" b="1" i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9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0.1457 -0.008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7 -0.00856 L 0.28073 -0.0143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4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73 -0.01435 L 0.40286 -0.0199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86 -0.01991 L 0.53997 -0.0199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97 -0.01991 L 0.6664 -0.0180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4 -0.01805 L 0.78541 -0.016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541 -0.0162 L 0.77356 0.1361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56 0.13611 L 0.77461 0.2486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461 0.24861 L 0.77031 0.3648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031 0.36482 L 0.64713 0.3819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713 0.38195 L 0.5207 0.380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7 0.38009 L 0.39856 0.3800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56 0.38009 L 0.26784 0.3800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4 0.38009 L 0.14244 0.3780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7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44 0.37801 L 0.01067 0.3724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7 0.37246 L 0.01067 0.2409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1457 -0.0085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7 -0.00857 L 0.28073 -0.0143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4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73 -0.01436 L 0.40286 -0.0199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86 -0.01991 L 0.53997 -0.0199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97 -0.01991 L 0.6664 -0.0180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4 -0.01806 L 0.78541 -0.0162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541 -0.01621 L 0.77357 0.1361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57 0.13611 L 0.77461 0.2486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461 0.24861 L 0.77031 0.3648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031 0.36481 L 0.64713 0.3819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713 0.38194 L 0.5207 0.3800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7 0.38009 L 0.39857 0.3800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57 0.38009 L 0.26784 0.38009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4 0.38009 L 0.14245 0.3780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7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45 0.37801 L 0.01067 0.3724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7 0.37245 L 0.01067 0.2409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6" grpId="12" animBg="1"/>
      <p:bldP spid="6" grpId="13" animBg="1"/>
      <p:bldP spid="6" grpId="14" animBg="1"/>
      <p:bldP spid="6" grpId="15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7" grpId="12" animBg="1"/>
      <p:bldP spid="7" grpId="13" animBg="1"/>
      <p:bldP spid="7" grpId="14" animBg="1"/>
      <p:bldP spid="7" grpId="15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NEXT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7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>
                <a:solidFill>
                  <a:schemeClr val="tx1"/>
                </a:solidFill>
                <a:latin typeface="Comic Sans MS" panose="030F0702030302020204" pitchFamily="66" charset="0"/>
              </a:rPr>
              <a:t>TALK</a:t>
            </a:r>
            <a:r>
              <a:rPr kumimoji="1" lang="ja-JP" altLang="en-US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TIME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ONE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3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吹き出し 1"/>
          <p:cNvSpPr/>
          <p:nvPr/>
        </p:nvSpPr>
        <p:spPr>
          <a:xfrm>
            <a:off x="138546" y="124690"/>
            <a:ext cx="6179127" cy="2258291"/>
          </a:xfrm>
          <a:prstGeom prst="wedgeRoundRectCallout">
            <a:avLst>
              <a:gd name="adj1" fmla="val -2908"/>
              <a:gd name="adj2" fmla="val 6802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 want to </a:t>
            </a:r>
            <a:r>
              <a:rPr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__</a:t>
            </a:r>
            <a:r>
              <a:rPr kumimoji="1"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this summer?</a:t>
            </a:r>
            <a:endParaRPr kumimoji="1" lang="ja-JP" altLang="en-US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6497782" y="124690"/>
            <a:ext cx="5514483" cy="2258291"/>
          </a:xfrm>
          <a:prstGeom prst="wedgeRoundRectCallout">
            <a:avLst>
              <a:gd name="adj1" fmla="val 4904"/>
              <a:gd name="adj2" fmla="val 69254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want to…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think it will be ..</a:t>
            </a:r>
            <a:endParaRPr kumimoji="1" lang="ja-JP" altLang="en-US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円形吹き出し 2"/>
          <p:cNvSpPr/>
          <p:nvPr/>
        </p:nvSpPr>
        <p:spPr>
          <a:xfrm>
            <a:off x="332509" y="2687782"/>
            <a:ext cx="2466109" cy="962890"/>
          </a:xfrm>
          <a:prstGeom prst="wedgeEllipseCallout">
            <a:avLst>
              <a:gd name="adj1" fmla="val 55571"/>
              <a:gd name="adj2" fmla="val 57372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Why?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138546" y="3823855"/>
            <a:ext cx="3302245" cy="1032162"/>
          </a:xfrm>
          <a:prstGeom prst="wedgeEllipseCallout">
            <a:avLst>
              <a:gd name="adj1" fmla="val 40887"/>
              <a:gd name="adj2" fmla="val -4367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Where?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332509" y="5029200"/>
            <a:ext cx="3302245" cy="962890"/>
          </a:xfrm>
          <a:prstGeom prst="wedgeEllipseCallout">
            <a:avLst>
              <a:gd name="adj1" fmla="val 40887"/>
              <a:gd name="adj2" fmla="val -4367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When?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8889755" y="2860965"/>
            <a:ext cx="2466109" cy="962890"/>
          </a:xfrm>
          <a:prstGeom prst="wedgeEllipseCallout">
            <a:avLst>
              <a:gd name="adj1" fmla="val -62968"/>
              <a:gd name="adj2" fmla="val -1600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Who?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8695792" y="3997038"/>
            <a:ext cx="3302245" cy="1032162"/>
          </a:xfrm>
          <a:prstGeom prst="wedgeEllipseCallout">
            <a:avLst>
              <a:gd name="adj1" fmla="val -38408"/>
              <a:gd name="adj2" fmla="val -5038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What?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8889755" y="5202383"/>
            <a:ext cx="2928547" cy="962890"/>
          </a:xfrm>
          <a:prstGeom prst="wedgeEllipseCallout">
            <a:avLst>
              <a:gd name="adj1" fmla="val -46161"/>
              <a:gd name="adj2" fmla="val -479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4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MORE!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3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hand drawing of two people talking Royalty Free Vector"/>
          <p:cNvPicPr>
            <a:picLocks noChangeAspect="1" noChangeArrowheads="1"/>
          </p:cNvPicPr>
          <p:nvPr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5"/>
          <a:stretch/>
        </p:blipFill>
        <p:spPr bwMode="auto">
          <a:xfrm>
            <a:off x="2982854" y="1330035"/>
            <a:ext cx="6185103" cy="55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吹き出し 1"/>
          <p:cNvSpPr/>
          <p:nvPr/>
        </p:nvSpPr>
        <p:spPr>
          <a:xfrm>
            <a:off x="138546" y="124690"/>
            <a:ext cx="6179127" cy="2258291"/>
          </a:xfrm>
          <a:prstGeom prst="wedgeRoundRectCallout">
            <a:avLst>
              <a:gd name="adj1" fmla="val -2908"/>
              <a:gd name="adj2" fmla="val 6802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 like </a:t>
            </a:r>
            <a:r>
              <a:rPr lang="en-US" altLang="ja-JP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__</a:t>
            </a:r>
            <a:r>
              <a:rPr kumimoji="1" lang="en-US" altLang="ja-JP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kumimoji="1" lang="ja-JP" altLang="en-US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6497782" y="124690"/>
            <a:ext cx="5514483" cy="2258291"/>
          </a:xfrm>
          <a:prstGeom prst="wedgeRoundRectCallout">
            <a:avLst>
              <a:gd name="adj1" fmla="val 4904"/>
              <a:gd name="adj2" fmla="val 69254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like to __ __</a:t>
            </a:r>
            <a:endParaRPr lang="en-US" altLang="ja-JP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円形吹き出し 2"/>
          <p:cNvSpPr/>
          <p:nvPr/>
        </p:nvSpPr>
        <p:spPr>
          <a:xfrm>
            <a:off x="332509" y="2687782"/>
            <a:ext cx="2466109" cy="962890"/>
          </a:xfrm>
          <a:prstGeom prst="wedgeEllipseCallout">
            <a:avLst>
              <a:gd name="adj1" fmla="val 55571"/>
              <a:gd name="adj2" fmla="val 57372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Why?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138546" y="3823855"/>
            <a:ext cx="3302245" cy="1032162"/>
          </a:xfrm>
          <a:prstGeom prst="wedgeEllipseCallout">
            <a:avLst>
              <a:gd name="adj1" fmla="val 40887"/>
              <a:gd name="adj2" fmla="val -4367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Where?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332509" y="5029200"/>
            <a:ext cx="3302245" cy="962890"/>
          </a:xfrm>
          <a:prstGeom prst="wedgeEllipseCallout">
            <a:avLst>
              <a:gd name="adj1" fmla="val 40887"/>
              <a:gd name="adj2" fmla="val -4367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When?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8889755" y="2860965"/>
            <a:ext cx="2466109" cy="962890"/>
          </a:xfrm>
          <a:prstGeom prst="wedgeEllipseCallout">
            <a:avLst>
              <a:gd name="adj1" fmla="val -62968"/>
              <a:gd name="adj2" fmla="val -1600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Who?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8695792" y="3997038"/>
            <a:ext cx="3302245" cy="1032162"/>
          </a:xfrm>
          <a:prstGeom prst="wedgeEllipseCallout">
            <a:avLst>
              <a:gd name="adj1" fmla="val -38408"/>
              <a:gd name="adj2" fmla="val -5038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What?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8889755" y="5202383"/>
            <a:ext cx="2928547" cy="962890"/>
          </a:xfrm>
          <a:prstGeom prst="wedgeEllipseCallout">
            <a:avLst>
              <a:gd name="adj1" fmla="val -46161"/>
              <a:gd name="adj2" fmla="val -479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  <a:r>
              <a:rPr kumimoji="1"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5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LAST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541 Stick Figure Writing Illustrations &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4" y="2140743"/>
            <a:ext cx="6289676" cy="471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8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want to go to Paris.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2,775 Stick Man Thinking Illustrations &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02" y="2112778"/>
            <a:ext cx="3737923" cy="463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iffel Tower Drawing | Eiffel tower drawing, Eiffel tower tattoo, Eiffel  tow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27" y="2455817"/>
            <a:ext cx="1681641" cy="168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2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WRITE IT!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90" name="Picture 2" descr="541 Stick Figure Writing Illustrations &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4" y="2140743"/>
            <a:ext cx="6289676" cy="471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0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0"/>
            <a:ext cx="12192000" cy="2216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 </a:t>
            </a:r>
            <a:r>
              <a:rPr lang="en-US" altLang="ja-JP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like to do in the summer?</a:t>
            </a:r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2959987"/>
            <a:ext cx="12192000" cy="554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4483988"/>
            <a:ext cx="12192000" cy="554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6104968"/>
            <a:ext cx="12192000" cy="554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1964042"/>
            <a:ext cx="12192000" cy="106521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like to go </a:t>
            </a:r>
            <a:r>
              <a:rPr lang="en-US" altLang="ja-JP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to the beach.</a:t>
            </a:r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3400957"/>
            <a:ext cx="12192000" cy="112459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usually go with my family.</a:t>
            </a:r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5033814"/>
            <a:ext cx="12192000" cy="104344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think the sea is very beautiful.</a:t>
            </a:r>
            <a:endParaRPr kumimoji="1" lang="ja-JP" alt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GOOD LUCK!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362" name="Picture 2" descr="Stick Figure Two Thumbs Stock Vector (Royalty Free) 1588516753 | 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735121" y="2350298"/>
            <a:ext cx="2680566" cy="45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41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like to drink coffee.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Stickman Coffee Stock Illustrations – 120 Stickman Coffee Stock  Illustrations, Vectors &amp; Clipart - Dreamstime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176" y="2310264"/>
            <a:ext cx="4098456" cy="436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5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don’t want to study.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Stickman Study Vector Images (over 1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543" y="2281256"/>
            <a:ext cx="4068445" cy="427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56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 you want to dance?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Premium Vector | Dancing girls stick figure, isolated,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94" y="2247763"/>
            <a:ext cx="8113213" cy="416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9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do you like to do?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295 Question Mark People Asking Stick Figure Illustrations &amp; Clip Art -  iStock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3" y="2167886"/>
            <a:ext cx="5253355" cy="440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My friend likes to ski.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棒人間こと極度なスキー - スキーのベクターアート素材や画像を多数ご用意 - iStock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86" y="2189497"/>
            <a:ext cx="4762408" cy="465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61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Let’s practice!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8149071" y="3075598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4464640" y="3075597"/>
            <a:ext cx="3684431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783771" y="3075597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6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8223" y="332508"/>
            <a:ext cx="11014363" cy="1648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STICK RACES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8149071" y="3075598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4464640" y="3075597"/>
            <a:ext cx="3684431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ute stick figures running for exercise lineart Vector Image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3579"/>
          <a:stretch>
            <a:fillRect/>
          </a:stretch>
        </p:blipFill>
        <p:spPr bwMode="auto">
          <a:xfrm>
            <a:off x="783771" y="3075597"/>
            <a:ext cx="3680869" cy="233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96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190</Words>
  <Application>Microsoft Office PowerPoint</Application>
  <PresentationFormat>ワイド画面</PresentationFormat>
  <Paragraphs>44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游ゴシック</vt:lpstr>
      <vt:lpstr>游ゴシック Light</vt:lpstr>
      <vt:lpstr>Arial</vt:lpstr>
      <vt:lpstr>Bradley Hand ITC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whct145</cp:lastModifiedBy>
  <cp:revision>18</cp:revision>
  <dcterms:created xsi:type="dcterms:W3CDTF">2022-07-08T03:50:01Z</dcterms:created>
  <dcterms:modified xsi:type="dcterms:W3CDTF">2022-07-13T02:08:54Z</dcterms:modified>
</cp:coreProperties>
</file>