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559675" cy="10691813"/>
  <p:notesSz cx="6886575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294B55-D6FC-49F8-BE1B-25328FFE0C1B}" v="4" dt="2024-03-01T06:42:46.3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19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06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048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90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71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01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73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83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67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67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2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47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3228C-C1ED-4BA9-8A70-DC4B0944C774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30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irl diving down the swimming pool 447343 Vector Art at Vecteezy">
            <a:extLst>
              <a:ext uri="{FF2B5EF4-FFF2-40B4-BE49-F238E27FC236}">
                <a16:creationId xmlns:a16="http://schemas.microsoft.com/office/drawing/2014/main" id="{7D2EC2BE-BCEA-4ED6-99C5-8AF9F0574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485" y="1715927"/>
            <a:ext cx="1797332" cy="163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5">
            <a:extLst>
              <a:ext uri="{FF2B5EF4-FFF2-40B4-BE49-F238E27FC236}">
                <a16:creationId xmlns:a16="http://schemas.microsoft.com/office/drawing/2014/main" id="{1307B596-4D98-4A66-98B2-93B8EE05FCB8}"/>
              </a:ext>
            </a:extLst>
          </p:cNvPr>
          <p:cNvSpPr txBox="1"/>
          <p:nvPr/>
        </p:nvSpPr>
        <p:spPr>
          <a:xfrm>
            <a:off x="745055" y="307277"/>
            <a:ext cx="5603216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b="1" dirty="0">
                <a:latin typeface="Aharoni" panose="02010803020104030203" pitchFamily="2" charset="-79"/>
                <a:cs typeface="Aharoni" panose="02010803020104030203" pitchFamily="2" charset="-79"/>
              </a:rPr>
              <a:t>Class:____ No: ____ Name:</a:t>
            </a:r>
          </a:p>
        </p:txBody>
      </p:sp>
      <p:pic>
        <p:nvPicPr>
          <p:cNvPr id="23" name="Picture 17">
            <a:extLst>
              <a:ext uri="{FF2B5EF4-FFF2-40B4-BE49-F238E27FC236}">
                <a16:creationId xmlns:a16="http://schemas.microsoft.com/office/drawing/2014/main" id="{7B17D76E-A3BC-4EB7-8A00-D6A2B2DD50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784" y="331561"/>
            <a:ext cx="2920137" cy="388619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DA16AEA-10BA-4AA0-8566-968FAF6FF9E1}"/>
              </a:ext>
            </a:extLst>
          </p:cNvPr>
          <p:cNvSpPr/>
          <p:nvPr/>
        </p:nvSpPr>
        <p:spPr>
          <a:xfrm>
            <a:off x="161865" y="3507860"/>
            <a:ext cx="7231156" cy="703692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0BC38363-E497-44C8-9FB5-DF145FFD5B8C}"/>
              </a:ext>
            </a:extLst>
          </p:cNvPr>
          <p:cNvSpPr/>
          <p:nvPr/>
        </p:nvSpPr>
        <p:spPr>
          <a:xfrm>
            <a:off x="308154" y="4208436"/>
            <a:ext cx="6937679" cy="6176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TextBox 5">
            <a:extLst>
              <a:ext uri="{FF2B5EF4-FFF2-40B4-BE49-F238E27FC236}">
                <a16:creationId xmlns:a16="http://schemas.microsoft.com/office/drawing/2014/main" id="{DDC5D6DC-2EE4-4D30-BA05-45EDCC2FB90F}"/>
              </a:ext>
            </a:extLst>
          </p:cNvPr>
          <p:cNvSpPr txBox="1"/>
          <p:nvPr/>
        </p:nvSpPr>
        <p:spPr>
          <a:xfrm>
            <a:off x="223818" y="825180"/>
            <a:ext cx="658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haroni" panose="02010803020104030203" pitchFamily="2" charset="-79"/>
              </a:rPr>
              <a:t>May I Dive in the Pool?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9A6790F4-8BBE-4928-B9A1-79E054857F49}"/>
              </a:ext>
            </a:extLst>
          </p:cNvPr>
          <p:cNvSpPr/>
          <p:nvPr/>
        </p:nvSpPr>
        <p:spPr>
          <a:xfrm>
            <a:off x="305138" y="3605247"/>
            <a:ext cx="6937679" cy="512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TextBox 5">
            <a:extLst>
              <a:ext uri="{FF2B5EF4-FFF2-40B4-BE49-F238E27FC236}">
                <a16:creationId xmlns:a16="http://schemas.microsoft.com/office/drawing/2014/main" id="{280D8BF0-45AF-44C6-A13B-D6F5BB65DDD3}"/>
              </a:ext>
            </a:extLst>
          </p:cNvPr>
          <p:cNvSpPr txBox="1"/>
          <p:nvPr/>
        </p:nvSpPr>
        <p:spPr>
          <a:xfrm>
            <a:off x="240763" y="3651660"/>
            <a:ext cx="7072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Abadi Extra Light" panose="020B0204020104020204" pitchFamily="34" charset="0"/>
                <a:cs typeface="Aharoni" panose="02010803020104030203" pitchFamily="2" charset="-79"/>
              </a:rPr>
              <a:t>Things you </a:t>
            </a:r>
            <a:r>
              <a:rPr lang="en-US" sz="2200" b="1" u="sng" dirty="0">
                <a:latin typeface="Abadi Extra Light" panose="020B0204020104020204" pitchFamily="34" charset="0"/>
                <a:cs typeface="Aharoni" panose="02010803020104030203" pitchFamily="2" charset="-79"/>
              </a:rPr>
              <a:t>must</a:t>
            </a:r>
            <a:r>
              <a:rPr lang="en-US" sz="2200" b="1" dirty="0">
                <a:latin typeface="Abadi Extra Light" panose="020B0204020104020204" pitchFamily="34" charset="0"/>
                <a:cs typeface="Aharoni" panose="02010803020104030203" pitchFamily="2" charset="-79"/>
              </a:rPr>
              <a:t> and </a:t>
            </a:r>
            <a:r>
              <a:rPr lang="en-US" sz="2200" b="1" u="sng" dirty="0">
                <a:latin typeface="Abadi Extra Light" panose="020B0204020104020204" pitchFamily="34" charset="0"/>
                <a:cs typeface="Aharoni" panose="02010803020104030203" pitchFamily="2" charset="-79"/>
              </a:rPr>
              <a:t>must not</a:t>
            </a:r>
            <a:r>
              <a:rPr lang="en-US" sz="2200" b="1" dirty="0">
                <a:latin typeface="Abadi Extra Light" panose="020B0204020104020204" pitchFamily="34" charset="0"/>
                <a:cs typeface="Aharoni" panose="02010803020104030203" pitchFamily="2" charset="-79"/>
              </a:rPr>
              <a:t> do…</a:t>
            </a:r>
            <a:r>
              <a:rPr lang="ja-JP" altLang="en-US" sz="2200" b="1" dirty="0">
                <a:latin typeface="Abadi Extra Light" panose="020B0204020104020204" pitchFamily="34" charset="0"/>
                <a:cs typeface="Aharoni" panose="02010803020104030203" pitchFamily="2" charset="-79"/>
              </a:rPr>
              <a:t> </a:t>
            </a:r>
            <a:r>
              <a:rPr lang="ja-JP" altLang="en-US" sz="2000" dirty="0">
                <a:latin typeface="Abadi Extra Light" panose="020B0204020104020204" pitchFamily="34" charset="0"/>
                <a:cs typeface="Aharoni" panose="02010803020104030203" pitchFamily="2" charset="-79"/>
              </a:rPr>
              <a:t>今日のルールで確認する</a:t>
            </a:r>
            <a:endParaRPr lang="en-US" sz="2000" dirty="0">
              <a:latin typeface="Abadi Extra Light" panose="020B0204020104020204" pitchFamily="34" charset="0"/>
              <a:cs typeface="Aharoni" panose="02010803020104030203" pitchFamily="2" charset="-79"/>
            </a:endParaRPr>
          </a:p>
        </p:txBody>
      </p:sp>
      <p:sp>
        <p:nvSpPr>
          <p:cNvPr id="56" name="TextBox 5">
            <a:extLst>
              <a:ext uri="{FF2B5EF4-FFF2-40B4-BE49-F238E27FC236}">
                <a16:creationId xmlns:a16="http://schemas.microsoft.com/office/drawing/2014/main" id="{56B89249-6631-4B5A-A9C8-4B79731FF1A6}"/>
              </a:ext>
            </a:extLst>
          </p:cNvPr>
          <p:cNvSpPr txBox="1"/>
          <p:nvPr/>
        </p:nvSpPr>
        <p:spPr>
          <a:xfrm>
            <a:off x="577654" y="4256917"/>
            <a:ext cx="52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58" name="TextBox 5">
            <a:extLst>
              <a:ext uri="{FF2B5EF4-FFF2-40B4-BE49-F238E27FC236}">
                <a16:creationId xmlns:a16="http://schemas.microsoft.com/office/drawing/2014/main" id="{680F092C-FFC7-4E89-A206-DBCF1A975D40}"/>
              </a:ext>
            </a:extLst>
          </p:cNvPr>
          <p:cNvSpPr txBox="1"/>
          <p:nvPr/>
        </p:nvSpPr>
        <p:spPr>
          <a:xfrm>
            <a:off x="584906" y="4901348"/>
            <a:ext cx="52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59" name="TextBox 5">
            <a:extLst>
              <a:ext uri="{FF2B5EF4-FFF2-40B4-BE49-F238E27FC236}">
                <a16:creationId xmlns:a16="http://schemas.microsoft.com/office/drawing/2014/main" id="{7053AED1-52D1-4C55-8E34-86C500F6A749}"/>
              </a:ext>
            </a:extLst>
          </p:cNvPr>
          <p:cNvSpPr txBox="1"/>
          <p:nvPr/>
        </p:nvSpPr>
        <p:spPr>
          <a:xfrm>
            <a:off x="577654" y="5549749"/>
            <a:ext cx="52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60" name="TextBox 5">
            <a:extLst>
              <a:ext uri="{FF2B5EF4-FFF2-40B4-BE49-F238E27FC236}">
                <a16:creationId xmlns:a16="http://schemas.microsoft.com/office/drawing/2014/main" id="{60B44E27-B023-4AEA-B054-BDF219FAC14F}"/>
              </a:ext>
            </a:extLst>
          </p:cNvPr>
          <p:cNvSpPr txBox="1"/>
          <p:nvPr/>
        </p:nvSpPr>
        <p:spPr>
          <a:xfrm>
            <a:off x="577654" y="6228231"/>
            <a:ext cx="52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67" name="TextBox 5">
            <a:extLst>
              <a:ext uri="{FF2B5EF4-FFF2-40B4-BE49-F238E27FC236}">
                <a16:creationId xmlns:a16="http://schemas.microsoft.com/office/drawing/2014/main" id="{A863CF5A-2380-4669-B60E-6AC54801DB87}"/>
              </a:ext>
            </a:extLst>
          </p:cNvPr>
          <p:cNvSpPr txBox="1"/>
          <p:nvPr/>
        </p:nvSpPr>
        <p:spPr>
          <a:xfrm>
            <a:off x="577654" y="7565605"/>
            <a:ext cx="52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haroni" panose="02010803020104030203" pitchFamily="2" charset="-79"/>
              </a:rPr>
              <a:t>6.</a:t>
            </a:r>
          </a:p>
        </p:txBody>
      </p:sp>
      <p:sp>
        <p:nvSpPr>
          <p:cNvPr id="68" name="TextBox 5">
            <a:extLst>
              <a:ext uri="{FF2B5EF4-FFF2-40B4-BE49-F238E27FC236}">
                <a16:creationId xmlns:a16="http://schemas.microsoft.com/office/drawing/2014/main" id="{4304D535-9853-468C-8467-27269A79A749}"/>
              </a:ext>
            </a:extLst>
          </p:cNvPr>
          <p:cNvSpPr txBox="1"/>
          <p:nvPr/>
        </p:nvSpPr>
        <p:spPr>
          <a:xfrm>
            <a:off x="577654" y="8202681"/>
            <a:ext cx="52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haroni" panose="02010803020104030203" pitchFamily="2" charset="-79"/>
              </a:rPr>
              <a:t>7.</a:t>
            </a:r>
          </a:p>
        </p:txBody>
      </p:sp>
      <p:sp>
        <p:nvSpPr>
          <p:cNvPr id="69" name="TextBox 5">
            <a:extLst>
              <a:ext uri="{FF2B5EF4-FFF2-40B4-BE49-F238E27FC236}">
                <a16:creationId xmlns:a16="http://schemas.microsoft.com/office/drawing/2014/main" id="{28C03445-2F67-4D26-B2C8-9704C72D778C}"/>
              </a:ext>
            </a:extLst>
          </p:cNvPr>
          <p:cNvSpPr txBox="1"/>
          <p:nvPr/>
        </p:nvSpPr>
        <p:spPr>
          <a:xfrm>
            <a:off x="584906" y="6906713"/>
            <a:ext cx="52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74" name="TextBox 5">
            <a:extLst>
              <a:ext uri="{FF2B5EF4-FFF2-40B4-BE49-F238E27FC236}">
                <a16:creationId xmlns:a16="http://schemas.microsoft.com/office/drawing/2014/main" id="{0A21D3F5-8C94-46DF-9A6A-DC70B6629F75}"/>
              </a:ext>
            </a:extLst>
          </p:cNvPr>
          <p:cNvSpPr txBox="1"/>
          <p:nvPr/>
        </p:nvSpPr>
        <p:spPr>
          <a:xfrm>
            <a:off x="305138" y="1501924"/>
            <a:ext cx="4422505" cy="411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  <a:cs typeface="Aharoni" panose="02010803020104030203" pitchFamily="2" charset="-79"/>
              </a:rPr>
              <a:t>Should I use the ladder?</a:t>
            </a:r>
          </a:p>
        </p:txBody>
      </p:sp>
      <p:sp>
        <p:nvSpPr>
          <p:cNvPr id="75" name="TextBox 5">
            <a:extLst>
              <a:ext uri="{FF2B5EF4-FFF2-40B4-BE49-F238E27FC236}">
                <a16:creationId xmlns:a16="http://schemas.microsoft.com/office/drawing/2014/main" id="{2D430335-F47F-40A0-A533-BAA90079BED6}"/>
              </a:ext>
            </a:extLst>
          </p:cNvPr>
          <p:cNvSpPr txBox="1"/>
          <p:nvPr/>
        </p:nvSpPr>
        <p:spPr>
          <a:xfrm>
            <a:off x="1555660" y="1952626"/>
            <a:ext cx="392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  <a:cs typeface="Aharoni" panose="02010803020104030203" pitchFamily="2" charset="-79"/>
              </a:rPr>
              <a:t>You            use the ladder.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6733242A-2E96-49FF-B2DA-74A0F008D415}"/>
              </a:ext>
            </a:extLst>
          </p:cNvPr>
          <p:cNvCxnSpPr/>
          <p:nvPr/>
        </p:nvCxnSpPr>
        <p:spPr>
          <a:xfrm>
            <a:off x="239685" y="2372191"/>
            <a:ext cx="47751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A3B399A3-7D45-4F45-AB61-A59CCB473641}"/>
              </a:ext>
            </a:extLst>
          </p:cNvPr>
          <p:cNvCxnSpPr>
            <a:cxnSpLocks/>
          </p:cNvCxnSpPr>
          <p:nvPr/>
        </p:nvCxnSpPr>
        <p:spPr>
          <a:xfrm>
            <a:off x="223818" y="3321651"/>
            <a:ext cx="52275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5">
            <a:extLst>
              <a:ext uri="{FF2B5EF4-FFF2-40B4-BE49-F238E27FC236}">
                <a16:creationId xmlns:a16="http://schemas.microsoft.com/office/drawing/2014/main" id="{A3BFA395-23A9-4531-838B-E345869C3B55}"/>
              </a:ext>
            </a:extLst>
          </p:cNvPr>
          <p:cNvSpPr txBox="1"/>
          <p:nvPr/>
        </p:nvSpPr>
        <p:spPr>
          <a:xfrm>
            <a:off x="1072006" y="4296143"/>
            <a:ext cx="5834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  <a:cs typeface="Aharoni" panose="02010803020104030203" pitchFamily="2" charset="-79"/>
              </a:rPr>
              <a:t>May I eat at the pool?</a:t>
            </a:r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id="{6DE2BF66-319B-4F78-B87C-49FFB135BF84}"/>
              </a:ext>
            </a:extLst>
          </p:cNvPr>
          <p:cNvSpPr txBox="1"/>
          <p:nvPr/>
        </p:nvSpPr>
        <p:spPr>
          <a:xfrm>
            <a:off x="279673" y="2434354"/>
            <a:ext cx="4422505" cy="411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  <a:cs typeface="Aharoni" panose="02010803020104030203" pitchFamily="2" charset="-79"/>
              </a:rPr>
              <a:t>May I dive in the pool?</a:t>
            </a:r>
          </a:p>
        </p:txBody>
      </p:sp>
      <p:sp>
        <p:nvSpPr>
          <p:cNvPr id="34" name="TextBox 5">
            <a:extLst>
              <a:ext uri="{FF2B5EF4-FFF2-40B4-BE49-F238E27FC236}">
                <a16:creationId xmlns:a16="http://schemas.microsoft.com/office/drawing/2014/main" id="{99BDA4E7-6F1E-459D-974C-EACBECE5E7FF}"/>
              </a:ext>
            </a:extLst>
          </p:cNvPr>
          <p:cNvSpPr txBox="1"/>
          <p:nvPr/>
        </p:nvSpPr>
        <p:spPr>
          <a:xfrm>
            <a:off x="1530195" y="2885056"/>
            <a:ext cx="392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  <a:cs typeface="Aharoni" panose="02010803020104030203" pitchFamily="2" charset="-79"/>
              </a:rPr>
              <a:t>You                 dive in the pool.</a:t>
            </a:r>
          </a:p>
        </p:txBody>
      </p:sp>
      <p:sp>
        <p:nvSpPr>
          <p:cNvPr id="37" name="TextBox 5">
            <a:extLst>
              <a:ext uri="{FF2B5EF4-FFF2-40B4-BE49-F238E27FC236}">
                <a16:creationId xmlns:a16="http://schemas.microsoft.com/office/drawing/2014/main" id="{90EB6324-F527-407C-98A8-917FAB627C8A}"/>
              </a:ext>
            </a:extLst>
          </p:cNvPr>
          <p:cNvSpPr txBox="1"/>
          <p:nvPr/>
        </p:nvSpPr>
        <p:spPr>
          <a:xfrm>
            <a:off x="1664168" y="4606252"/>
            <a:ext cx="392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  <a:cs typeface="Aharoni" panose="02010803020104030203" pitchFamily="2" charset="-79"/>
              </a:rPr>
              <a:t>You                 eat at the pool.</a:t>
            </a:r>
          </a:p>
        </p:txBody>
      </p: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D74B0C95-3B5C-461A-A834-28B8BBF4BAB1}"/>
              </a:ext>
            </a:extLst>
          </p:cNvPr>
          <p:cNvCxnSpPr>
            <a:cxnSpLocks/>
          </p:cNvCxnSpPr>
          <p:nvPr/>
        </p:nvCxnSpPr>
        <p:spPr>
          <a:xfrm>
            <a:off x="1664168" y="4878871"/>
            <a:ext cx="54175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5">
            <a:extLst>
              <a:ext uri="{FF2B5EF4-FFF2-40B4-BE49-F238E27FC236}">
                <a16:creationId xmlns:a16="http://schemas.microsoft.com/office/drawing/2014/main" id="{59E6BFC6-1016-4E44-AB4D-DCD83A78677F}"/>
              </a:ext>
            </a:extLst>
          </p:cNvPr>
          <p:cNvSpPr txBox="1"/>
          <p:nvPr/>
        </p:nvSpPr>
        <p:spPr>
          <a:xfrm>
            <a:off x="1072003" y="4975735"/>
            <a:ext cx="5834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  <a:cs typeface="Aharoni" panose="02010803020104030203" pitchFamily="2" charset="-79"/>
              </a:rPr>
              <a:t>Should I watch my children swim?</a:t>
            </a:r>
          </a:p>
        </p:txBody>
      </p:sp>
      <p:sp>
        <p:nvSpPr>
          <p:cNvPr id="44" name="TextBox 5">
            <a:extLst>
              <a:ext uri="{FF2B5EF4-FFF2-40B4-BE49-F238E27FC236}">
                <a16:creationId xmlns:a16="http://schemas.microsoft.com/office/drawing/2014/main" id="{315807DB-1550-4E74-9273-9DD9333B19CA}"/>
              </a:ext>
            </a:extLst>
          </p:cNvPr>
          <p:cNvSpPr txBox="1"/>
          <p:nvPr/>
        </p:nvSpPr>
        <p:spPr>
          <a:xfrm>
            <a:off x="1635691" y="5269918"/>
            <a:ext cx="4851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  <a:cs typeface="Aharoni" panose="02010803020104030203" pitchFamily="2" charset="-79"/>
              </a:rPr>
              <a:t>You                       your children swim.</a:t>
            </a: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01320E3C-7DD6-40EA-8406-9B7B370CBFF0}"/>
              </a:ext>
            </a:extLst>
          </p:cNvPr>
          <p:cNvCxnSpPr>
            <a:cxnSpLocks/>
          </p:cNvCxnSpPr>
          <p:nvPr/>
        </p:nvCxnSpPr>
        <p:spPr>
          <a:xfrm>
            <a:off x="1635691" y="5555237"/>
            <a:ext cx="54175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5">
            <a:extLst>
              <a:ext uri="{FF2B5EF4-FFF2-40B4-BE49-F238E27FC236}">
                <a16:creationId xmlns:a16="http://schemas.microsoft.com/office/drawing/2014/main" id="{D84CC4CA-4221-4CEC-A825-60126638AF64}"/>
              </a:ext>
            </a:extLst>
          </p:cNvPr>
          <p:cNvSpPr txBox="1"/>
          <p:nvPr/>
        </p:nvSpPr>
        <p:spPr>
          <a:xfrm>
            <a:off x="1072006" y="5607430"/>
            <a:ext cx="5834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  <a:cs typeface="Aharoni" panose="02010803020104030203" pitchFamily="2" charset="-79"/>
              </a:rPr>
              <a:t>May I bring my dogs to the pool?</a:t>
            </a:r>
          </a:p>
        </p:txBody>
      </p:sp>
      <p:sp>
        <p:nvSpPr>
          <p:cNvPr id="47" name="TextBox 5">
            <a:extLst>
              <a:ext uri="{FF2B5EF4-FFF2-40B4-BE49-F238E27FC236}">
                <a16:creationId xmlns:a16="http://schemas.microsoft.com/office/drawing/2014/main" id="{5E1AFD12-D8BA-43C8-B202-EF0DD03BEAF4}"/>
              </a:ext>
            </a:extLst>
          </p:cNvPr>
          <p:cNvSpPr txBox="1"/>
          <p:nvPr/>
        </p:nvSpPr>
        <p:spPr>
          <a:xfrm>
            <a:off x="1638767" y="5904839"/>
            <a:ext cx="5504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  <a:cs typeface="Aharoni" panose="02010803020104030203" pitchFamily="2" charset="-79"/>
              </a:rPr>
              <a:t>You                                               to the pool.</a:t>
            </a:r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758471E9-7904-4881-BA6E-A3E9285DDB70}"/>
              </a:ext>
            </a:extLst>
          </p:cNvPr>
          <p:cNvCxnSpPr>
            <a:cxnSpLocks/>
          </p:cNvCxnSpPr>
          <p:nvPr/>
        </p:nvCxnSpPr>
        <p:spPr>
          <a:xfrm>
            <a:off x="1638768" y="6190158"/>
            <a:ext cx="54175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5">
            <a:extLst>
              <a:ext uri="{FF2B5EF4-FFF2-40B4-BE49-F238E27FC236}">
                <a16:creationId xmlns:a16="http://schemas.microsoft.com/office/drawing/2014/main" id="{88820005-D034-4BD5-8D0F-2F5570966C5E}"/>
              </a:ext>
            </a:extLst>
          </p:cNvPr>
          <p:cNvSpPr txBox="1"/>
          <p:nvPr/>
        </p:nvSpPr>
        <p:spPr>
          <a:xfrm>
            <a:off x="1072003" y="6287022"/>
            <a:ext cx="5834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  <a:cs typeface="Aharoni" panose="02010803020104030203" pitchFamily="2" charset="-79"/>
              </a:rPr>
              <a:t>Can I smoke near the pool?</a:t>
            </a:r>
          </a:p>
        </p:txBody>
      </p:sp>
      <p:sp>
        <p:nvSpPr>
          <p:cNvPr id="50" name="TextBox 5">
            <a:extLst>
              <a:ext uri="{FF2B5EF4-FFF2-40B4-BE49-F238E27FC236}">
                <a16:creationId xmlns:a16="http://schemas.microsoft.com/office/drawing/2014/main" id="{7FE212CF-2928-4023-961B-FC2A77F92C18}"/>
              </a:ext>
            </a:extLst>
          </p:cNvPr>
          <p:cNvSpPr txBox="1"/>
          <p:nvPr/>
        </p:nvSpPr>
        <p:spPr>
          <a:xfrm>
            <a:off x="1635691" y="6581205"/>
            <a:ext cx="508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  <a:cs typeface="Aharoni" panose="02010803020104030203" pitchFamily="2" charset="-79"/>
              </a:rPr>
              <a:t>You                                </a:t>
            </a:r>
            <a:r>
              <a:rPr lang="en-US" dirty="0">
                <a:latin typeface="Comic Sans MS" panose="030F0702030302020204" pitchFamily="66" charset="0"/>
                <a:cs typeface="Aharoni" panose="02010803020104030203" pitchFamily="2" charset="-79"/>
              </a:rPr>
              <a:t>near the pool.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835CD758-E3DF-42F7-BBA1-DB3470DD07E5}"/>
              </a:ext>
            </a:extLst>
          </p:cNvPr>
          <p:cNvCxnSpPr>
            <a:cxnSpLocks/>
          </p:cNvCxnSpPr>
          <p:nvPr/>
        </p:nvCxnSpPr>
        <p:spPr>
          <a:xfrm>
            <a:off x="1635691" y="6853824"/>
            <a:ext cx="54175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">
            <a:extLst>
              <a:ext uri="{FF2B5EF4-FFF2-40B4-BE49-F238E27FC236}">
                <a16:creationId xmlns:a16="http://schemas.microsoft.com/office/drawing/2014/main" id="{ABE683CE-CC3E-4B9E-BF3B-2CA5451BC1F2}"/>
              </a:ext>
            </a:extLst>
          </p:cNvPr>
          <p:cNvSpPr txBox="1"/>
          <p:nvPr/>
        </p:nvSpPr>
        <p:spPr>
          <a:xfrm>
            <a:off x="1072006" y="6945351"/>
            <a:ext cx="5834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  <a:cs typeface="Aharoni" panose="02010803020104030203" pitchFamily="2" charset="-79"/>
              </a:rPr>
              <a:t>Should I shower before I swim?</a:t>
            </a:r>
          </a:p>
        </p:txBody>
      </p:sp>
      <p:sp>
        <p:nvSpPr>
          <p:cNvPr id="54" name="TextBox 5">
            <a:extLst>
              <a:ext uri="{FF2B5EF4-FFF2-40B4-BE49-F238E27FC236}">
                <a16:creationId xmlns:a16="http://schemas.microsoft.com/office/drawing/2014/main" id="{12603B16-4A0A-4815-95E9-77ED404F7D0E}"/>
              </a:ext>
            </a:extLst>
          </p:cNvPr>
          <p:cNvSpPr txBox="1"/>
          <p:nvPr/>
        </p:nvSpPr>
        <p:spPr>
          <a:xfrm>
            <a:off x="1638768" y="7230060"/>
            <a:ext cx="5169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  <a:cs typeface="Aharoni" panose="02010803020104030203" pitchFamily="2" charset="-79"/>
              </a:rPr>
              <a:t>You                        before you swim.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6C02E656-0C5D-4D30-AF68-ABE93F7EE291}"/>
              </a:ext>
            </a:extLst>
          </p:cNvPr>
          <p:cNvCxnSpPr>
            <a:cxnSpLocks/>
          </p:cNvCxnSpPr>
          <p:nvPr/>
        </p:nvCxnSpPr>
        <p:spPr>
          <a:xfrm>
            <a:off x="1638768" y="7502679"/>
            <a:ext cx="54175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">
            <a:extLst>
              <a:ext uri="{FF2B5EF4-FFF2-40B4-BE49-F238E27FC236}">
                <a16:creationId xmlns:a16="http://schemas.microsoft.com/office/drawing/2014/main" id="{8B3F239C-B536-4731-92B5-1651C8424AEA}"/>
              </a:ext>
            </a:extLst>
          </p:cNvPr>
          <p:cNvSpPr txBox="1"/>
          <p:nvPr/>
        </p:nvSpPr>
        <p:spPr>
          <a:xfrm>
            <a:off x="1072003" y="7599543"/>
            <a:ext cx="5834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  <a:cs typeface="Aharoni" panose="02010803020104030203" pitchFamily="2" charset="-79"/>
              </a:rPr>
              <a:t>What should I wear in the pool?</a:t>
            </a:r>
          </a:p>
        </p:txBody>
      </p:sp>
      <p:sp>
        <p:nvSpPr>
          <p:cNvPr id="61" name="TextBox 5">
            <a:extLst>
              <a:ext uri="{FF2B5EF4-FFF2-40B4-BE49-F238E27FC236}">
                <a16:creationId xmlns:a16="http://schemas.microsoft.com/office/drawing/2014/main" id="{BD4F2625-22E7-49D8-9890-7EF04F5C6792}"/>
              </a:ext>
            </a:extLst>
          </p:cNvPr>
          <p:cNvSpPr txBox="1"/>
          <p:nvPr/>
        </p:nvSpPr>
        <p:spPr>
          <a:xfrm>
            <a:off x="1622991" y="7881026"/>
            <a:ext cx="5430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  <a:cs typeface="Aharoni" panose="02010803020104030203" pitchFamily="2" charset="-79"/>
              </a:rPr>
              <a:t>You           wear a                  ,        , and              .</a:t>
            </a:r>
          </a:p>
        </p:txBody>
      </p: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BACB9993-83A3-4C5E-884A-69A99D935D2D}"/>
              </a:ext>
            </a:extLst>
          </p:cNvPr>
          <p:cNvCxnSpPr>
            <a:cxnSpLocks/>
          </p:cNvCxnSpPr>
          <p:nvPr/>
        </p:nvCxnSpPr>
        <p:spPr>
          <a:xfrm>
            <a:off x="1622991" y="8156367"/>
            <a:ext cx="54175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5">
            <a:extLst>
              <a:ext uri="{FF2B5EF4-FFF2-40B4-BE49-F238E27FC236}">
                <a16:creationId xmlns:a16="http://schemas.microsoft.com/office/drawing/2014/main" id="{405DCD3A-202F-4ACE-AC97-BA26397C37DE}"/>
              </a:ext>
            </a:extLst>
          </p:cNvPr>
          <p:cNvSpPr txBox="1"/>
          <p:nvPr/>
        </p:nvSpPr>
        <p:spPr>
          <a:xfrm>
            <a:off x="1072003" y="8241255"/>
            <a:ext cx="5834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  <a:cs typeface="Aharoni" panose="02010803020104030203" pitchFamily="2" charset="-79"/>
              </a:rPr>
              <a:t>Can I use the pool alone at night?</a:t>
            </a:r>
          </a:p>
        </p:txBody>
      </p:sp>
      <p:sp>
        <p:nvSpPr>
          <p:cNvPr id="43" name="TextBox 5">
            <a:extLst>
              <a:ext uri="{FF2B5EF4-FFF2-40B4-BE49-F238E27FC236}">
                <a16:creationId xmlns:a16="http://schemas.microsoft.com/office/drawing/2014/main" id="{1EFD23C3-DA03-4D71-B269-3077CAF6A322}"/>
              </a:ext>
            </a:extLst>
          </p:cNvPr>
          <p:cNvSpPr txBox="1"/>
          <p:nvPr/>
        </p:nvSpPr>
        <p:spPr>
          <a:xfrm>
            <a:off x="1638764" y="8538664"/>
            <a:ext cx="5504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  <a:cs typeface="Aharoni" panose="02010803020104030203" pitchFamily="2" charset="-79"/>
              </a:rPr>
              <a:t>You</a:t>
            </a:r>
          </a:p>
        </p:txBody>
      </p: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30B6010-9322-4392-8E57-C6BB6637095F}"/>
              </a:ext>
            </a:extLst>
          </p:cNvPr>
          <p:cNvCxnSpPr>
            <a:cxnSpLocks/>
          </p:cNvCxnSpPr>
          <p:nvPr/>
        </p:nvCxnSpPr>
        <p:spPr>
          <a:xfrm>
            <a:off x="1638765" y="8811283"/>
            <a:ext cx="54175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5">
            <a:extLst>
              <a:ext uri="{FF2B5EF4-FFF2-40B4-BE49-F238E27FC236}">
                <a16:creationId xmlns:a16="http://schemas.microsoft.com/office/drawing/2014/main" id="{4E41DBFE-AD70-4554-BD18-8211A780C2A3}"/>
              </a:ext>
            </a:extLst>
          </p:cNvPr>
          <p:cNvSpPr txBox="1"/>
          <p:nvPr/>
        </p:nvSpPr>
        <p:spPr>
          <a:xfrm>
            <a:off x="1072000" y="8920847"/>
            <a:ext cx="5834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  <a:cs typeface="Aharoni" panose="02010803020104030203" pitchFamily="2" charset="-79"/>
              </a:rPr>
              <a:t>How can I stay safe on the pool </a:t>
            </a:r>
            <a:r>
              <a:rPr lang="en-US" u="sng" dirty="0">
                <a:latin typeface="Comic Sans MS" panose="030F0702030302020204" pitchFamily="66" charset="0"/>
                <a:cs typeface="Aharoni" panose="02010803020104030203" pitchFamily="2" charset="-79"/>
              </a:rPr>
              <a:t>deck</a:t>
            </a:r>
            <a:r>
              <a:rPr lang="en-US" dirty="0">
                <a:latin typeface="Comic Sans MS" panose="030F0702030302020204" pitchFamily="66" charset="0"/>
                <a:cs typeface="Aharoni" panose="02010803020104030203" pitchFamily="2" charset="-79"/>
              </a:rPr>
              <a:t>?</a:t>
            </a:r>
          </a:p>
        </p:txBody>
      </p:sp>
      <p:sp>
        <p:nvSpPr>
          <p:cNvPr id="65" name="TextBox 5">
            <a:extLst>
              <a:ext uri="{FF2B5EF4-FFF2-40B4-BE49-F238E27FC236}">
                <a16:creationId xmlns:a16="http://schemas.microsoft.com/office/drawing/2014/main" id="{2838A06B-1632-4126-8E07-7EE1399496BE}"/>
              </a:ext>
            </a:extLst>
          </p:cNvPr>
          <p:cNvSpPr txBox="1"/>
          <p:nvPr/>
        </p:nvSpPr>
        <p:spPr>
          <a:xfrm>
            <a:off x="1622987" y="9202330"/>
            <a:ext cx="501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  <a:cs typeface="Aharoni" panose="02010803020104030203" pitchFamily="2" charset="-79"/>
              </a:rPr>
              <a:t>You           use                  and be                   .</a:t>
            </a:r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F85ABD8B-48C9-44E6-8773-0C66AAD5D295}"/>
              </a:ext>
            </a:extLst>
          </p:cNvPr>
          <p:cNvCxnSpPr>
            <a:cxnSpLocks/>
          </p:cNvCxnSpPr>
          <p:nvPr/>
        </p:nvCxnSpPr>
        <p:spPr>
          <a:xfrm>
            <a:off x="1622988" y="9474949"/>
            <a:ext cx="54175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5">
            <a:extLst>
              <a:ext uri="{FF2B5EF4-FFF2-40B4-BE49-F238E27FC236}">
                <a16:creationId xmlns:a16="http://schemas.microsoft.com/office/drawing/2014/main" id="{BC2E9772-567C-4709-B72C-E672E8003993}"/>
              </a:ext>
            </a:extLst>
          </p:cNvPr>
          <p:cNvSpPr txBox="1"/>
          <p:nvPr/>
        </p:nvSpPr>
        <p:spPr>
          <a:xfrm>
            <a:off x="1072000" y="9597212"/>
            <a:ext cx="5834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  <a:cs typeface="Aharoni" panose="02010803020104030203" pitchFamily="2" charset="-79"/>
              </a:rPr>
              <a:t>Can I pee in the pool?</a:t>
            </a:r>
          </a:p>
        </p:txBody>
      </p:sp>
      <p:sp>
        <p:nvSpPr>
          <p:cNvPr id="72" name="TextBox 5">
            <a:extLst>
              <a:ext uri="{FF2B5EF4-FFF2-40B4-BE49-F238E27FC236}">
                <a16:creationId xmlns:a16="http://schemas.microsoft.com/office/drawing/2014/main" id="{81621317-CCE1-42DF-AEE2-DCDA1D878346}"/>
              </a:ext>
            </a:extLst>
          </p:cNvPr>
          <p:cNvSpPr txBox="1"/>
          <p:nvPr/>
        </p:nvSpPr>
        <p:spPr>
          <a:xfrm>
            <a:off x="1622988" y="9878695"/>
            <a:ext cx="5365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  <a:cs typeface="Aharoni" panose="02010803020104030203" pitchFamily="2" charset="-79"/>
              </a:rPr>
              <a:t>You                           the pool. Use                      ,</a:t>
            </a: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778963AB-D979-4BF3-B2B4-22A5753C29AC}"/>
              </a:ext>
            </a:extLst>
          </p:cNvPr>
          <p:cNvCxnSpPr>
            <a:cxnSpLocks/>
          </p:cNvCxnSpPr>
          <p:nvPr/>
        </p:nvCxnSpPr>
        <p:spPr>
          <a:xfrm>
            <a:off x="1622988" y="10164014"/>
            <a:ext cx="54175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5">
            <a:extLst>
              <a:ext uri="{FF2B5EF4-FFF2-40B4-BE49-F238E27FC236}">
                <a16:creationId xmlns:a16="http://schemas.microsoft.com/office/drawing/2014/main" id="{B2B9D4EB-BBE7-4193-BAF6-B569D67161D3}"/>
              </a:ext>
            </a:extLst>
          </p:cNvPr>
          <p:cNvSpPr txBox="1"/>
          <p:nvPr/>
        </p:nvSpPr>
        <p:spPr>
          <a:xfrm>
            <a:off x="577654" y="8888693"/>
            <a:ext cx="52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haroni" panose="02010803020104030203" pitchFamily="2" charset="-79"/>
              </a:rPr>
              <a:t>8.</a:t>
            </a:r>
          </a:p>
        </p:txBody>
      </p:sp>
      <p:sp>
        <p:nvSpPr>
          <p:cNvPr id="77" name="TextBox 5">
            <a:extLst>
              <a:ext uri="{FF2B5EF4-FFF2-40B4-BE49-F238E27FC236}">
                <a16:creationId xmlns:a16="http://schemas.microsoft.com/office/drawing/2014/main" id="{881D571E-FA01-4E52-A392-2A83D2BA2962}"/>
              </a:ext>
            </a:extLst>
          </p:cNvPr>
          <p:cNvSpPr txBox="1"/>
          <p:nvPr/>
        </p:nvSpPr>
        <p:spPr>
          <a:xfrm>
            <a:off x="571685" y="9549009"/>
            <a:ext cx="52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haroni" panose="02010803020104030203" pitchFamily="2" charset="-79"/>
              </a:rPr>
              <a:t>9.</a:t>
            </a: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5194A147-9CDF-4EF1-A3C2-684A8EF45D8F}"/>
              </a:ext>
            </a:extLst>
          </p:cNvPr>
          <p:cNvSpPr/>
          <p:nvPr/>
        </p:nvSpPr>
        <p:spPr>
          <a:xfrm>
            <a:off x="6751234" y="857901"/>
            <a:ext cx="257973" cy="26664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乗算記号 3">
            <a:extLst>
              <a:ext uri="{FF2B5EF4-FFF2-40B4-BE49-F238E27FC236}">
                <a16:creationId xmlns:a16="http://schemas.microsoft.com/office/drawing/2014/main" id="{F5720024-8123-44EB-A963-18A376D55197}"/>
              </a:ext>
            </a:extLst>
          </p:cNvPr>
          <p:cNvSpPr/>
          <p:nvPr/>
        </p:nvSpPr>
        <p:spPr>
          <a:xfrm>
            <a:off x="6625070" y="1108210"/>
            <a:ext cx="510299" cy="507454"/>
          </a:xfrm>
          <a:prstGeom prst="mathMultiply">
            <a:avLst>
              <a:gd name="adj1" fmla="val 1248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36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DB524821C2CA541880A0353C640D4B2" ma:contentTypeVersion="15" ma:contentTypeDescription="新しいドキュメントを作成します。" ma:contentTypeScope="" ma:versionID="77a972695c32cb4d684eb0b3f092d0e8">
  <xsd:schema xmlns:xsd="http://www.w3.org/2001/XMLSchema" xmlns:xs="http://www.w3.org/2001/XMLSchema" xmlns:p="http://schemas.microsoft.com/office/2006/metadata/properties" xmlns:ns3="79ae561a-3c5b-4f83-bfef-00f837335872" xmlns:ns4="723ef864-0be5-44fc-8ea3-18aac8e3e5ea" targetNamespace="http://schemas.microsoft.com/office/2006/metadata/properties" ma:root="true" ma:fieldsID="7568278167ed5b45a9dd2959f3021f2b" ns3:_="" ns4:_="">
    <xsd:import namespace="79ae561a-3c5b-4f83-bfef-00f837335872"/>
    <xsd:import namespace="723ef864-0be5-44fc-8ea3-18aac8e3e5e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SearchPropertie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ae561a-3c5b-4f83-bfef-00f83733587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ef864-0be5-44fc-8ea3-18aac8e3e5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23ef864-0be5-44fc-8ea3-18aac8e3e5ea" xsi:nil="true"/>
  </documentManagement>
</p:properties>
</file>

<file path=customXml/itemProps1.xml><?xml version="1.0" encoding="utf-8"?>
<ds:datastoreItem xmlns:ds="http://schemas.openxmlformats.org/officeDocument/2006/customXml" ds:itemID="{ABFC1828-6194-4864-803C-CFA5440750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AD7204-D96E-4E94-B65D-BF90A482FA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ae561a-3c5b-4f83-bfef-00f837335872"/>
    <ds:schemaRef ds:uri="723ef864-0be5-44fc-8ea3-18aac8e3e5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BC9A34-1B9A-4695-929B-5B13AE766D2C}">
  <ds:schemaRefs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79ae561a-3c5b-4f83-bfef-00f837335872"/>
    <ds:schemaRef ds:uri="723ef864-0be5-44fc-8ea3-18aac8e3e5ea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10996</TotalTime>
  <Words>186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Abadi</vt:lpstr>
      <vt:lpstr>Abadi Extra Light</vt:lpstr>
      <vt:lpstr>Aharoni</vt:lpstr>
      <vt:lpstr>Arial</vt:lpstr>
      <vt:lpstr>Calibri</vt:lpstr>
      <vt:lpstr>Calibri Light</vt:lpstr>
      <vt:lpstr>Comic Sans MS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舞子中(舞子中学校)</dc:creator>
  <cp:lastModifiedBy>ＡＬＴ　舞子中(舞子中学校)</cp:lastModifiedBy>
  <cp:revision>7</cp:revision>
  <cp:lastPrinted>2023-05-19T06:34:38Z</cp:lastPrinted>
  <dcterms:created xsi:type="dcterms:W3CDTF">2022-09-29T05:18:56Z</dcterms:created>
  <dcterms:modified xsi:type="dcterms:W3CDTF">2024-03-01T06:45:47Z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0x0101004DB524821C2CA541880A0353C640D4B2</vt:lpwstr>
  </property>
</Properties>
</file>