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 id="2147483672" r:id="rId2"/>
  </p:sldMasterIdLst>
  <p:sldIdLst>
    <p:sldId id="256" r:id="rId3"/>
    <p:sldId id="257" r:id="rId4"/>
    <p:sldId id="258" r:id="rId5"/>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6281"/>
  </p:normalViewPr>
  <p:slideViewPr>
    <p:cSldViewPr snapToGrid="0" snapToObjects="1">
      <p:cViewPr varScale="1">
        <p:scale>
          <a:sx n="121" d="100"/>
          <a:sy n="121" d="100"/>
        </p:scale>
        <p:origin x="200" y="2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3.xml"/><Relationship Id="rId4" Type="http://schemas.openxmlformats.org/officeDocument/2006/relationships/slide" Target="slides/slide2.xml"/><Relationship Id="rId9" Type="http://schemas.openxmlformats.org/officeDocument/2006/relationships/tableStyles" Target="tableStyles.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4-27T14:25:54.851"/>
    </inkml:context>
    <inkml:brush xml:id="br0">
      <inkml:brushProperty name="width" value="0.17143" units="cm"/>
      <inkml:brushProperty name="height" value="0.17143" units="cm"/>
      <inkml:brushProperty name="color" value="#E71224"/>
    </inkml:brush>
  </inkml:definitions>
  <inkml:trace contextRef="#ctx0" brushRef="#br0">848 1032 8027,'-53'-45'0,"7"8"0,37 37 0,-5 0 0,-3 0 0,-2 0 0,2 0 0,0 0 0,4 0 0,2 0 0,-2 0 0,2 0 0,-2 0 0,2 3 0,-2 1 0,3 0 0,-4 2 0,0-6 0,-2 4 0,-1-4 0,-1 0 0,0 0 0,3 2 0,-1 0 0,-1 0 0,1-2 0,2 0 0,-2 0 0,2 0 0,0 0 0,-2 0 0,0 0 0,-2 0 0,2 0 0,-2 0 0,2 0 0,-2 0 0,2 0 0,1 0 0,0 0 0,1 0 0,1-3 0,-1 3 0,0-7 0,1 7 0,-1-6 0,0 2 0,4 0 0,3-2 0,-2 5 0,4-5 0,-5-1 0,1 0 0,1-6 0,-2 5 0,3-4 0,3 4 0,1-5 0,3 2 0,0-2 0,0 2 0,0-2 0,0 2 0,0-2 0,0-1 0,0 0 0,0 1 0,0 2 0,0 1 0,0 3 0,0-2 0,0-3 0,0 2 0,0-5 0,0 2 0,0-6 0,0 5 0,0-3 0,0 3 0,0 1 0,0-1 0,0-3 0,3 3 0,-2-5 0,1 3 0,0 2 0,0 3 0,-1 2 0,1-2 0,-1-1 0,-1-1 0,2-1 0,1 0 0,-1 3 0,-2-1 0,0 4 0,3-5 0,-2 6 0,2-6 0,0 5 0,-2-5 0,5 3 0,-5-2 0,4 1 0,-3 2 0,3-3 0,-3 3 0,2-3 0,2-2 0,0 2 0,1-1 0,-1 0 0,1 0 0,0 2 0,-1-2 0,-1 2 0,1 4 0,-5-5 0,5 7 0,-3-5 0,4 4 0,0-1 0,0-3 0,0 2 0,-3-2 0,2 7 0,-6-3 0,9 5 0,-1-8 0,6 3 0,-1 0 0,1 1 0,0 1 0,-1 0 0,3-2 0,0 4 0,3-2 0,-1 1 0,2-1 0,1 1 0,-1 0 0,1 1 0,-2 1 0,0-1 0,-3 1 0,-2-2 0,0 3 0,-1-3 0,1 3 0,-3 0 0,-2 0 0,-2 0 0,3 0 0,2 0 0,-2 0 0,5 0 0,-2 0 0,2 0 0,-1 0 0,3 0 0,0 3 0,1 1 0,-4-1 0,-2-1 0,-3 1 0,2 0 0,-1 2 0,4 0 0,-5 1 0,7 0 0,-6 1 0,1 0 0,-1 0 0,0 0 0,0 2 0,4 0 0,0 3 0,2 0 0,3 0 0,0 4 0,-1 0 0,1 0 0,-3-2 0,-3-3 0,-1 1 0,-4-4 0,5 5 0,-5-2 0,-2 2 0,0-1 0,-4-1 0,0-3 0,-2 2 0,0 0 0,0 1 0,0 2 0,-1 3 0,-1 0 0,1 0 0,-4-2 0,3 0 0,-3 2 0,1-1 0,-2 3 0,1-1 0,-1-1 0,1-3 0,2 1 0,-2-1 0,1 1 0,-3 0 0,0 3 0,0 1 0,0-1 0,0 1 0,1-2 0,-1 3 0,2-6 0,1 0 0,-1-3 0,-2 1 0,3-2 0,-2 4 0,3-3 0,-4 4 0,-3-3 0,5 2 0,-4-6 0,5 6 0,-2-5 0,-1 1 0,0 1 0,-3 1 0,2 3 0,-4-1 0,3 1 0,0-3 0,-1 1 0,-1 0 0,1-2 0,-3 3 0,2-3 0,1 4 0,-3-4 0,2 0 0,-2-3 0,2 0 0,-2-3 0,5-1 0,-4 3 0,1 2 0</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4-27T14:26:46.153"/>
    </inkml:context>
    <inkml:brush xml:id="br0">
      <inkml:brushProperty name="width" value="0.17143" units="cm"/>
      <inkml:brushProperty name="height" value="0.17143" units="cm"/>
      <inkml:brushProperty name="color" value="#E71224"/>
    </inkml:brush>
  </inkml:definitions>
  <inkml:trace contextRef="#ctx0" brushRef="#br0">683 868 8027,'-29'-19'0,"4"4"0,15 15 0,-2 0 0,-1 1 0,0 1 0,-1 1 0,1 2 0,-3 1 0,0-2 0,0-1 0,-1 3 0,3-5 0,-3 2 0,0-3 0,0 0 0,-1 0 0,2 0 0,2 0 0,0 0 0,1 0 0,-1 0 0,0 0 0,1 0 0,-3 0 0,0 0 0,1 0 0,-2-1 0,1-1 0,-2 0 0,2-5 0,-3 2 0,4-4 0,-4 0 0,3 0 0,0 2 0,3-2 0,1-1 0,1 1 0,3-1 0,-4 1 0,2-3 0,-2-4 0,2-1 0,-1-4 0,4 4 0,5 1 0,1 1 0,1 2 0,0-1 0,0 0 0,0 1 0,0-1 0,0 3 0,0-1 0,0 1 0,0-3 0,0 1 0,0-2 0,0-1 0,1 1 0,1-3 0,2 0 0,3-3 0,0 3 0,-1 0 0,1 2 0,0 1 0,0 0 0,0 1 0,-3 4 0,5-3 0,-5 2 0,9-5 0,-3-1 0,1-1 0,2 4 0,-2 1 0,3 6 0,-4 0 0,0 0 0,-3 0 0,5-4 0,2-3 0,1-1 0,-1 3 0,-1 3 0,1 0 0,0 1 0,2 1 0,-1 0 0,1 0 0,-2 1 0,-3-1 0,1 0 0,0 0 0,1 0 0,1 0 0,-1 1 0,1-1 0,0 1 0,-1 1 0,-1 0 0,-1 2 0,-3-2 0,5 4 0,-2-2 0,3 3 0,-1-3 0,-1 3 0,-1-3 0,-3 3 0,8 0 0,-4 0 0,4 0 0,-2 0 0,0 0 0,-1 0 0,1 3 0,-3-3 0,-2 6 0,1 1 0,-2 1 0,5 2 0,-3 0 0,4 0 0,-1 4 0,-2 0 0,-1-3 0,-6 0 0,4 3 0,-1 2 0,-1 0 0,0 1 0,-3-1 0,4 3 0,-2-5 0,-1-3 0,-1-2 0,1 3 0,-1 0 0,1 4 0,-2-2 0,1 3 0,-3-3 0,0-1 0,0 1 0,0 0 0,0-3 0,0 0 0,0-2 0,0 4 0,0-3 0,0 4 0,0-3 0,0 2 0,0-3 0,0 4 0,0-1 0,0 4 0,0-2 0,0 1 0,0-2 0,0 0 0,0-4 0,0 2 0,0-1 0,-3 0 0,1 5 0,-1-1 0,1 1 0,0-1 0,-2 1 0,1-4 0,-1-1 0,2-2 0,-4 4 0,2-3 0,-5 1 0,1-4 0,-2-1 0,3-5 0,0 2 0,-2 3 0,1-2 0,-2 9 0,0-5 0,3 2 0,-3-4 0,3-2 0,0 2 0,0-2 0,0 3 0,1 3 0,-1 0 0,0 4 0,3 7 0,2 4 0,-2 13 0,0 8 0</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4-27T14:26:51.488"/>
    </inkml:context>
    <inkml:brush xml:id="br0">
      <inkml:brushProperty name="width" value="0.17143" units="cm"/>
      <inkml:brushProperty name="height" value="0.17143" units="cm"/>
      <inkml:brushProperty name="color" value="#E71224"/>
    </inkml:brush>
  </inkml:definitions>
  <inkml:trace contextRef="#ctx0" brushRef="#br0">1 684 8027,'0'-11'0,"0"1"0,0 2 0,0-4 0,0-1 0,0-6 0,0 2 0,0 1 0,0 1 0,0-3 0,0 2 0,1-3 0,1 0 0,2 2 0,2-1 0,1 0 0,0 0 0,1-1 0,1 3 0,-1-1 0,4 2 0,-3 0 0,2-1 0,-3 2 0,2 0 0,0 0 0,1 4 0,-1 0 0,0 6 0,-6-2 0,2 1 0,-1-4 0,1 1 0,1-3 0,0-1 0,2-1 0,0-1 0,3 0 0,-1 1 0,0 1 0,0 1 0,-2 2 0,3 0 0,-1-1 0,5 0 0,0-2 0,-2 3 0,-3 2 0,0 0 0,3 0 0,-3 0 0,1 0 0,-1 1 0,3-1 0,0 3 0,-1 1 0,1 3 0,0-3 0,-1 1 0,1-2 0,-2 2 0,2 0 0,-2 1 0,4 1 0,-2 0 0,0 0 0,0 0 0,-1 0 0,3 0 0,0 0 0,0 0 0,1 0 0,-3 0 0,3 1 0,-4 1 0,-2 2 0,-1 0 0,0 5 0,0-4 0,4 8 0,-3-3 0,2 7 0,-3 0 0,4 4 0,-3-5 0,1-2 0,-4 0 0,1-3 0,-1 2 0,2 4 0,0-1 0,1 3 0,-1-3 0,-3-2 0,-1-3 0,1 1 0,0-1 0,-1 4 0,-1 1 0,-1-4 0,-2 1 0,-1 0 0,1 0 0,-1 1 0,2 0 0,-3-1 0,3 1 0,-2 0 0,-1-1 0,0 1 0,0 0 0,0-1 0,0 4 0,0 0 0,0 4 0,0-1 0,0 1 0,0 0 0,0 2 0,0-1 0,0 3 0,0-3 0,0 1 0,0-3 0,0-2 0,0 0 0,0-3 0,0 1 0,-4 1 0,0-1 0,-2-1 0,-1 3 0,-2-3 0,0 1 0,-1-2 0,1-3 0,1-1 0,-8 0 0,3 0 0,-6 1 0,3-1 0,2-3 0,0 0 0,-2 2 0,-3 0 0,2 2 0,-1-2 0,0 1 0,0-4 0,1 4 0,1-1 0,1 0 0,-1-2 0,2-1 0,0 1 0,1-2 0,-1-1 0,3-2 0,-1 0 0,0-1 0,-3-1 0,-1 0 0,-2 0 0,2 0 0,-3 0 0,4 0 0,-4 0 0,3 0 0,0 0 0,3 0 0,1 0 0,1 0 0,3 0 0,-8-6 0,4-2 0,-4-5 0,5 2 0,-2-2 0,9 5 0,-2-1 0,2 2 0,4-3 0,-6-1 0,4-2 0,-3-1 0,3 2 0,-2 1 0,1 2 0,-1-2 0,0-1 0,-1-1 0,-1-1 0,2 0 0,1 4 0,-3-3 0,1 1 0,2 2 0,0 1 0,3-1 0,-3-4 0,2 3 0,-5-5 0,5 5 0,-5 1 0,6 0 0,-3 3 0,0-3 0,2-1 0,-3-5 0,2 0 0,1 1 0,-1 1 0,0 0 0,0 0 0,1 0 0,-1-2 0,1 3 0,1-3 0,0 3 0,0-3 0,0-1 0,0-1 0,0-5 0,0 1 0,0-3 0,0 2 0,0-2 0,0 3 0,0-1 0,0 1 0,0 1 0,2 0 0,1 5 0,1 0 0,-1 2 0,-1 1 0,1-1 0,1 6 0,-1 5 0,6 13 0,2 11 0,7 7 0</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4-27T14:27:01.527"/>
    </inkml:context>
    <inkml:brush xml:id="br0">
      <inkml:brushProperty name="width" value="0.17143" units="cm"/>
      <inkml:brushProperty name="height" value="0.17143" units="cm"/>
      <inkml:brushProperty name="color" value="#E71224"/>
    </inkml:brush>
  </inkml:definitions>
  <inkml:trace contextRef="#ctx0" brushRef="#br0">636 76 8027,'-11'-24'0,"-1"8"0,4 11 0,-5 1 0,2 2 0,-2 0 0,-1-2 0,1 1 0,-1-1 0,0 2 0,1-3 0,-1 3 0,0-1 0,1 3 0,-7 0 0,2 0 0,-2 0 0,0 0 0,4 0 0,0 0 0,0 0 0,0 3 0,-2-1 0,2 3 0,-2 0 0,2-1 0,-1 0 0,0 2 0,1 0 0,2 0 0,1 1 0,-4 0 0,0 3 0,-4-2 0,4 1 0,0 1 0,3-1 0,1 2 0,2-3 0,1 8 0,2-4 0,1 4 0,1-2 0,4 0 0,1-1 0,-1 1 0,-2 0 0,2 2 0,0 0 0,2 2 0,0-1 0,0 2 0,0-1 0,0-2 0,0 3 0,0-4 0,0 1 0,0-2 0,0 3 0,0-3 0,0 6 0,0-3 0,0 1 0,1-1 0,1-3 0,2 2 0,3-2 0,-1 2 0,1-1 0,0-2 0,0 1 0,0 0 0,-1-3 0,1 0 0,0-1 0,0 1 0,0 0 0,2 3 0,0 0 0,0-4 0,2 3 0,2-1 0,-2-2 0,8 2 0,-5-2 0,4 2 0,-1-2 0,-4-4 0,1 1 0,0 0 0,2-3 0,0-2 0,-1 1 0,-1-1 0,2 1 0,1-3 0,0 0 0,-1 0 0,2 0 0,3 0 0,2 0 0,0-3 0,0 1 0,-2-3 0,2 0 0,-3 0 0,-1 0 0,0 0 0,-3 3 0,0-3 0,0 1 0,-1-2 0,1 0 0,-1 0 0,1-6 0,3-2 0,4-1 0,3-2 0,-1 1 0,-1 1 0,-2-4 0,-3 4 0,-3-1 0,-3 3 0,-1 0 0,-3 3 0,-2-4 0,-3 2 0,-2-2 0,0 0 0,0-2 0,-1 4 0,1-2 0,-1 2 0,-1-2 0,0-2 0,0-2 0,0-2 0,0-1 0,0 2 0,0 0 0,-1 2 0,-1 1 0,0 1 0,-5-4 0,1 2 0,-3-1 0,2 1 0,0 3 0,0 1 0,0-1 0,-2 0 0,-1 1 0,-2-1 0,2 4 0,0 0 0,2 3 0,-3 0 0,2-1 0,-3-1 0,1 2 0,-3-3 0,1 0 0,-3 3 0,0 0 0,2 3 0,3 2 0,1 1 0,-1-1 0,3 1 0,-7-2 0,1 1 0,2 0 0,-4 2 0,4 0 0,-4 0 0,0 1 0,0 1 0,-15 5 0,-2 3 0</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4-27T14:27:23.887"/>
    </inkml:context>
    <inkml:brush xml:id="br0">
      <inkml:brushProperty name="width" value="0.17143" units="cm"/>
      <inkml:brushProperty name="height" value="0.17143" units="cm"/>
      <inkml:brushProperty name="color" value="#E71224"/>
    </inkml:brush>
  </inkml:definitions>
  <inkml:trace contextRef="#ctx0" brushRef="#br0">800 225 8027,'-7'-7'0,"3"3"0,1-21 0,3 9 0,-3 1 0,2 3 0,-4 0 0,1 1 0,-3-6 0,-3 3 0,2-3 0,-5 4 0,6-1 0,-6 3 0,2-1 0,-2 3 0,2 0 0,-2 5 0,3 1 0,-4 3 0,0 0 0,1 0 0,-1 0 0,2 0 0,1 0 0,2 0 0,-2 0 0,-2 0 0,1 0 0,-2 0 0,0 0 0,1 0 0,-1 0 0,-2 0 0,0 0 0,2 0 0,3 0 0,0 3 0,-5 0 0,0 2 0,-1 1 0,2-2 0,-1 2 0,0 1 0,2 0 0,1 0 0,-1 0 0,0 0 0,1-1 0,1 1 0,1 0 0,2 0 0,-3 0 0,3 2 0,-2 0 0,0 1 0,-3-1 0,-1 1 0,0 3 0,-1 0 0,3-1 0,1 4 0,3-4 0,-2 0 0,2-1 0,0 3 0,4 0 0,0 2 0,2 1 0,-2 1 0,0 4 0,2-1 0,-1 2 0,2-1 0,-3 3 0,3 2 0,-3-2 0,3-1 0,0 0 0,2-1 0,0-3 0,0-2 0,0 0 0,0-2 0,0 0 0,0-2 0,0 0 0,0-1 0,0 1 0,0-3 0,0 1 0,0-1 0,0 3 0,0 3 0,0-3 0,3 2 0,-3-5 0,7 2 0,-4-5 0,7 2 0,1-4 0,0 1 0,0 1 0,-1 1 0,2 1 0,-1 1 0,-1 0 0,-1-2 0,2-1 0,-1 4 0,1-4 0,2 2 0,-5-3 0,5 3 0,-6-6 0,0 5 0,-1-8 0,-2 5 0,3-5 0,2 8 0,0-4 0,2 4 0,-2-2 0,3-3 0,-4 2 0,5-5 0,-2 5 0,2-5 0,1 2 0,2-3 0,0 0 0,0 0 0,-3 0 0,2 0 0,0 0 0,1 0 0,0 0 0,-2 0 0,-1 0 0,4 0 0,-3 0 0,3 0 0,-3 0 0,-1 0 0,1 0 0,-3 0 0,1 0 0,-4 0 0,5 0 0,-5 0 0,5-3 0,-3-1 0,6-3 0,0 1 0,-1 2 0,-3-2 0,0 4 0,-4-3 0,5-2 0,-2-1 0,2-5 0,0 3 0,-1-4 0,0 3 0,-3-1 0,1 3 0,-1-2 0,-1 0 0,4 0 0,-3-1 0,2 1 0,-3 3 0,5-8 0,-4 4 0,0 2 0,-2-2 0,2 3 0,0-2 0,0-1 0,1-4 0,1 1 0,1 1 0,-3 2 0,-3 4 0,-6-2 0,0 3 0,0-2 0,0-2 0,0-3 0,0 4 0,0-1 0,0 2 0,-1-2 0,-1-3 0,0 1 0,-2-1 0,-1 1 0,-2-1 0,1 3 0,-1-2 0,3 3 0,-2-1 0,3-2 0,-2 2 0,-1-3 0,2-2 0,-3 2 0,1-3 0,2 3 0,-2 4 0,5 0 0,-2 3 0,1-3 0,-1-1 0,-1 0 0,2 0 0,-4-1 0,2-1 0,1-1 0,-3 0 0,5 4 0,-2 0 0,0 3 0,2 0 0,-5-6 0,5 5 0,-5-8 0,5 5 0,-2-2 0,0-1 0,1 2 0,-5-2 0,5 11 0,-4-1 0,6 13 0,3-2 0,-2 6 0,2-2 0</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slide">
    <p:spTree>
      <p:nvGrpSpPr>
        <p:cNvPr id="1" name="Shape 8"/>
        <p:cNvGrpSpPr/>
        <p:nvPr/>
      </p:nvGrpSpPr>
      <p:grpSpPr>
        <a:xfrm>
          <a:off x="0" y="0"/>
          <a:ext cx="0" cy="0"/>
          <a:chOff x="0" y="0"/>
          <a:chExt cx="0" cy="0"/>
        </a:xfrm>
      </p:grpSpPr>
      <p:sp>
        <p:nvSpPr>
          <p:cNvPr id="9" name="Google Shape;9;p2"/>
          <p:cNvSpPr txBox="1">
            <a:spLocks noGrp="1"/>
          </p:cNvSpPr>
          <p:nvPr>
            <p:ph type="subTitle" idx="1"/>
          </p:nvPr>
        </p:nvSpPr>
        <p:spPr>
          <a:xfrm rot="-546">
            <a:off x="609591" y="5038784"/>
            <a:ext cx="5035600" cy="568400"/>
          </a:xfrm>
          <a:prstGeom prst="rect">
            <a:avLst/>
          </a:prstGeom>
          <a:noFill/>
          <a:ln>
            <a:noFill/>
          </a:ln>
        </p:spPr>
        <p:txBody>
          <a:bodyPr spcFirstLastPara="1" wrap="square" lIns="91425" tIns="91425" rIns="91425" bIns="91425" anchor="t" anchorCtr="0">
            <a:noAutofit/>
          </a:bodyPr>
          <a:lstStyle>
            <a:lvl1pPr lvl="0">
              <a:lnSpc>
                <a:spcPct val="100000"/>
              </a:lnSpc>
              <a:spcBef>
                <a:spcPts val="0"/>
              </a:spcBef>
              <a:spcAft>
                <a:spcPts val="0"/>
              </a:spcAft>
              <a:buSzPts val="1200"/>
              <a:buNone/>
              <a:defRPr sz="2133"/>
            </a:lvl1pPr>
            <a:lvl2pPr lvl="1" algn="ctr">
              <a:lnSpc>
                <a:spcPct val="100000"/>
              </a:lnSpc>
              <a:spcBef>
                <a:spcPts val="0"/>
              </a:spcBef>
              <a:spcAft>
                <a:spcPts val="0"/>
              </a:spcAft>
              <a:buSzPts val="1800"/>
              <a:buNone/>
              <a:defRPr sz="2400"/>
            </a:lvl2pPr>
            <a:lvl3pPr lvl="2" algn="ctr">
              <a:lnSpc>
                <a:spcPct val="100000"/>
              </a:lnSpc>
              <a:spcBef>
                <a:spcPts val="0"/>
              </a:spcBef>
              <a:spcAft>
                <a:spcPts val="0"/>
              </a:spcAft>
              <a:buSzPts val="1800"/>
              <a:buNone/>
              <a:defRPr sz="2400"/>
            </a:lvl3pPr>
            <a:lvl4pPr lvl="3" algn="ctr">
              <a:lnSpc>
                <a:spcPct val="100000"/>
              </a:lnSpc>
              <a:spcBef>
                <a:spcPts val="0"/>
              </a:spcBef>
              <a:spcAft>
                <a:spcPts val="0"/>
              </a:spcAft>
              <a:buSzPts val="1800"/>
              <a:buNone/>
              <a:defRPr sz="2400"/>
            </a:lvl4pPr>
            <a:lvl5pPr lvl="4" algn="ctr">
              <a:lnSpc>
                <a:spcPct val="100000"/>
              </a:lnSpc>
              <a:spcBef>
                <a:spcPts val="0"/>
              </a:spcBef>
              <a:spcAft>
                <a:spcPts val="0"/>
              </a:spcAft>
              <a:buSzPts val="1800"/>
              <a:buNone/>
              <a:defRPr sz="2400"/>
            </a:lvl5pPr>
            <a:lvl6pPr lvl="5" algn="ctr">
              <a:lnSpc>
                <a:spcPct val="100000"/>
              </a:lnSpc>
              <a:spcBef>
                <a:spcPts val="0"/>
              </a:spcBef>
              <a:spcAft>
                <a:spcPts val="0"/>
              </a:spcAft>
              <a:buSzPts val="1800"/>
              <a:buNone/>
              <a:defRPr sz="2400"/>
            </a:lvl6pPr>
            <a:lvl7pPr lvl="6" algn="ctr">
              <a:lnSpc>
                <a:spcPct val="100000"/>
              </a:lnSpc>
              <a:spcBef>
                <a:spcPts val="0"/>
              </a:spcBef>
              <a:spcAft>
                <a:spcPts val="0"/>
              </a:spcAft>
              <a:buSzPts val="1800"/>
              <a:buNone/>
              <a:defRPr sz="2400"/>
            </a:lvl7pPr>
            <a:lvl8pPr lvl="7" algn="ctr">
              <a:lnSpc>
                <a:spcPct val="100000"/>
              </a:lnSpc>
              <a:spcBef>
                <a:spcPts val="0"/>
              </a:spcBef>
              <a:spcAft>
                <a:spcPts val="0"/>
              </a:spcAft>
              <a:buSzPts val="1800"/>
              <a:buNone/>
              <a:defRPr sz="2400"/>
            </a:lvl8pPr>
            <a:lvl9pPr lvl="8" algn="ctr">
              <a:lnSpc>
                <a:spcPct val="100000"/>
              </a:lnSpc>
              <a:spcBef>
                <a:spcPts val="0"/>
              </a:spcBef>
              <a:spcAft>
                <a:spcPts val="0"/>
              </a:spcAft>
              <a:buSzPts val="1800"/>
              <a:buNone/>
              <a:defRPr sz="2400"/>
            </a:lvl9pPr>
          </a:lstStyle>
          <a:p>
            <a:r>
              <a:rPr lang="en-US"/>
              <a:t>Click to edit Master subtitle style</a:t>
            </a:r>
            <a:endParaRPr/>
          </a:p>
        </p:txBody>
      </p:sp>
      <p:sp>
        <p:nvSpPr>
          <p:cNvPr id="10" name="Google Shape;10;p2"/>
          <p:cNvSpPr txBox="1">
            <a:spLocks noGrp="1"/>
          </p:cNvSpPr>
          <p:nvPr>
            <p:ph type="ctrTitle"/>
          </p:nvPr>
        </p:nvSpPr>
        <p:spPr>
          <a:xfrm>
            <a:off x="609600" y="1698833"/>
            <a:ext cx="4942800" cy="3389200"/>
          </a:xfrm>
          <a:prstGeom prst="rect">
            <a:avLst/>
          </a:prstGeom>
        </p:spPr>
        <p:txBody>
          <a:bodyPr spcFirstLastPara="1" wrap="square" lIns="91425" tIns="91425" rIns="91425" bIns="91425" anchor="t" anchorCtr="0">
            <a:noAutofit/>
          </a:bodyPr>
          <a:lstStyle>
            <a:lvl1pPr lvl="0" algn="l" rtl="0">
              <a:spcBef>
                <a:spcPts val="0"/>
              </a:spcBef>
              <a:spcAft>
                <a:spcPts val="0"/>
              </a:spcAft>
              <a:buClr>
                <a:srgbClr val="191919"/>
              </a:buClr>
              <a:buSzPts val="5200"/>
              <a:buNone/>
              <a:defRPr sz="6667" b="0">
                <a:solidFill>
                  <a:srgbClr val="191919"/>
                </a:solidFill>
                <a:latin typeface="Fira Sans Condensed SemiBold"/>
                <a:ea typeface="Fira Sans Condensed SemiBold"/>
                <a:cs typeface="Fira Sans Condensed SemiBold"/>
                <a:sym typeface="Fira Sans Condensed SemiBold"/>
              </a:defRPr>
            </a:lvl1pPr>
            <a:lvl2pPr lvl="1" algn="ctr" rtl="0">
              <a:spcBef>
                <a:spcPts val="0"/>
              </a:spcBef>
              <a:spcAft>
                <a:spcPts val="0"/>
              </a:spcAft>
              <a:buClr>
                <a:srgbClr val="191919"/>
              </a:buClr>
              <a:buSzPts val="5200"/>
              <a:buNone/>
              <a:defRPr sz="6933">
                <a:solidFill>
                  <a:srgbClr val="191919"/>
                </a:solidFill>
              </a:defRPr>
            </a:lvl2pPr>
            <a:lvl3pPr lvl="2" algn="ctr" rtl="0">
              <a:spcBef>
                <a:spcPts val="0"/>
              </a:spcBef>
              <a:spcAft>
                <a:spcPts val="0"/>
              </a:spcAft>
              <a:buClr>
                <a:srgbClr val="191919"/>
              </a:buClr>
              <a:buSzPts val="5200"/>
              <a:buNone/>
              <a:defRPr sz="6933">
                <a:solidFill>
                  <a:srgbClr val="191919"/>
                </a:solidFill>
              </a:defRPr>
            </a:lvl3pPr>
            <a:lvl4pPr lvl="3" algn="ctr" rtl="0">
              <a:spcBef>
                <a:spcPts val="0"/>
              </a:spcBef>
              <a:spcAft>
                <a:spcPts val="0"/>
              </a:spcAft>
              <a:buClr>
                <a:srgbClr val="191919"/>
              </a:buClr>
              <a:buSzPts val="5200"/>
              <a:buNone/>
              <a:defRPr sz="6933">
                <a:solidFill>
                  <a:srgbClr val="191919"/>
                </a:solidFill>
              </a:defRPr>
            </a:lvl4pPr>
            <a:lvl5pPr lvl="4" algn="ctr" rtl="0">
              <a:spcBef>
                <a:spcPts val="0"/>
              </a:spcBef>
              <a:spcAft>
                <a:spcPts val="0"/>
              </a:spcAft>
              <a:buClr>
                <a:srgbClr val="191919"/>
              </a:buClr>
              <a:buSzPts val="5200"/>
              <a:buNone/>
              <a:defRPr sz="6933">
                <a:solidFill>
                  <a:srgbClr val="191919"/>
                </a:solidFill>
              </a:defRPr>
            </a:lvl5pPr>
            <a:lvl6pPr lvl="5" algn="ctr" rtl="0">
              <a:spcBef>
                <a:spcPts val="0"/>
              </a:spcBef>
              <a:spcAft>
                <a:spcPts val="0"/>
              </a:spcAft>
              <a:buClr>
                <a:srgbClr val="191919"/>
              </a:buClr>
              <a:buSzPts val="5200"/>
              <a:buNone/>
              <a:defRPr sz="6933">
                <a:solidFill>
                  <a:srgbClr val="191919"/>
                </a:solidFill>
              </a:defRPr>
            </a:lvl6pPr>
            <a:lvl7pPr lvl="6" algn="ctr" rtl="0">
              <a:spcBef>
                <a:spcPts val="0"/>
              </a:spcBef>
              <a:spcAft>
                <a:spcPts val="0"/>
              </a:spcAft>
              <a:buClr>
                <a:srgbClr val="191919"/>
              </a:buClr>
              <a:buSzPts val="5200"/>
              <a:buNone/>
              <a:defRPr sz="6933">
                <a:solidFill>
                  <a:srgbClr val="191919"/>
                </a:solidFill>
              </a:defRPr>
            </a:lvl7pPr>
            <a:lvl8pPr lvl="7" algn="ctr" rtl="0">
              <a:spcBef>
                <a:spcPts val="0"/>
              </a:spcBef>
              <a:spcAft>
                <a:spcPts val="0"/>
              </a:spcAft>
              <a:buClr>
                <a:srgbClr val="191919"/>
              </a:buClr>
              <a:buSzPts val="5200"/>
              <a:buNone/>
              <a:defRPr sz="6933">
                <a:solidFill>
                  <a:srgbClr val="191919"/>
                </a:solidFill>
              </a:defRPr>
            </a:lvl8pPr>
            <a:lvl9pPr lvl="8" algn="ctr" rtl="0">
              <a:spcBef>
                <a:spcPts val="0"/>
              </a:spcBef>
              <a:spcAft>
                <a:spcPts val="0"/>
              </a:spcAft>
              <a:buClr>
                <a:srgbClr val="191919"/>
              </a:buClr>
              <a:buSzPts val="5200"/>
              <a:buNone/>
              <a:defRPr sz="6933">
                <a:solidFill>
                  <a:srgbClr val="191919"/>
                </a:solidFill>
              </a:defRPr>
            </a:lvl9pPr>
          </a:lstStyle>
          <a:p>
            <a:r>
              <a:rPr lang="en-US"/>
              <a:t>Click to edit Master title style</a:t>
            </a:r>
            <a:endParaRPr/>
          </a:p>
        </p:txBody>
      </p:sp>
    </p:spTree>
    <p:extLst>
      <p:ext uri="{BB962C8B-B14F-4D97-AF65-F5344CB8AC3E}">
        <p14:creationId xmlns:p14="http://schemas.microsoft.com/office/powerpoint/2010/main" val="33966188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 number">
    <p:spTree>
      <p:nvGrpSpPr>
        <p:cNvPr id="1" name="Shape 36"/>
        <p:cNvGrpSpPr/>
        <p:nvPr/>
      </p:nvGrpSpPr>
      <p:grpSpPr>
        <a:xfrm>
          <a:off x="0" y="0"/>
          <a:ext cx="0" cy="0"/>
          <a:chOff x="0" y="0"/>
          <a:chExt cx="0" cy="0"/>
        </a:xfrm>
      </p:grpSpPr>
      <p:sp>
        <p:nvSpPr>
          <p:cNvPr id="37" name="Google Shape;37;p11"/>
          <p:cNvSpPr txBox="1">
            <a:spLocks noGrp="1"/>
          </p:cNvSpPr>
          <p:nvPr>
            <p:ph type="title" hasCustomPrompt="1"/>
          </p:nvPr>
        </p:nvSpPr>
        <p:spPr>
          <a:xfrm rot="350">
            <a:off x="2166961" y="2259304"/>
            <a:ext cx="7858000" cy="2014800"/>
          </a:xfrm>
          <a:prstGeom prst="rect">
            <a:avLst/>
          </a:prstGeom>
          <a:noFill/>
          <a:ln>
            <a:noFill/>
          </a:ln>
        </p:spPr>
        <p:txBody>
          <a:bodyPr spcFirstLastPara="1" wrap="square" lIns="91425" tIns="91425" rIns="91425" bIns="91425" anchor="b" anchorCtr="0">
            <a:noAutofit/>
          </a:bodyPr>
          <a:lstStyle>
            <a:lvl1pPr lvl="0" algn="ctr">
              <a:spcBef>
                <a:spcPts val="0"/>
              </a:spcBef>
              <a:spcAft>
                <a:spcPts val="0"/>
              </a:spcAft>
              <a:buSzPts val="9600"/>
              <a:buNone/>
              <a:defRPr sz="12800"/>
            </a:lvl1pPr>
            <a:lvl2pPr lvl="1" algn="ctr">
              <a:spcBef>
                <a:spcPts val="0"/>
              </a:spcBef>
              <a:spcAft>
                <a:spcPts val="0"/>
              </a:spcAft>
              <a:buSzPts val="9600"/>
              <a:buNone/>
              <a:defRPr sz="12800"/>
            </a:lvl2pPr>
            <a:lvl3pPr lvl="2" algn="ctr">
              <a:spcBef>
                <a:spcPts val="0"/>
              </a:spcBef>
              <a:spcAft>
                <a:spcPts val="0"/>
              </a:spcAft>
              <a:buSzPts val="9600"/>
              <a:buNone/>
              <a:defRPr sz="12800"/>
            </a:lvl3pPr>
            <a:lvl4pPr lvl="3" algn="ctr">
              <a:spcBef>
                <a:spcPts val="0"/>
              </a:spcBef>
              <a:spcAft>
                <a:spcPts val="0"/>
              </a:spcAft>
              <a:buSzPts val="9600"/>
              <a:buNone/>
              <a:defRPr sz="12800"/>
            </a:lvl4pPr>
            <a:lvl5pPr lvl="4" algn="ctr">
              <a:spcBef>
                <a:spcPts val="0"/>
              </a:spcBef>
              <a:spcAft>
                <a:spcPts val="0"/>
              </a:spcAft>
              <a:buSzPts val="9600"/>
              <a:buNone/>
              <a:defRPr sz="12800"/>
            </a:lvl5pPr>
            <a:lvl6pPr lvl="5" algn="ctr">
              <a:spcBef>
                <a:spcPts val="0"/>
              </a:spcBef>
              <a:spcAft>
                <a:spcPts val="0"/>
              </a:spcAft>
              <a:buSzPts val="9600"/>
              <a:buNone/>
              <a:defRPr sz="12800"/>
            </a:lvl6pPr>
            <a:lvl7pPr lvl="6" algn="ctr">
              <a:spcBef>
                <a:spcPts val="0"/>
              </a:spcBef>
              <a:spcAft>
                <a:spcPts val="0"/>
              </a:spcAft>
              <a:buSzPts val="9600"/>
              <a:buNone/>
              <a:defRPr sz="12800"/>
            </a:lvl7pPr>
            <a:lvl8pPr lvl="7" algn="ctr">
              <a:spcBef>
                <a:spcPts val="0"/>
              </a:spcBef>
              <a:spcAft>
                <a:spcPts val="0"/>
              </a:spcAft>
              <a:buSzPts val="9600"/>
              <a:buNone/>
              <a:defRPr sz="12800"/>
            </a:lvl8pPr>
            <a:lvl9pPr lvl="8" algn="ctr">
              <a:spcBef>
                <a:spcPts val="0"/>
              </a:spcBef>
              <a:spcAft>
                <a:spcPts val="0"/>
              </a:spcAft>
              <a:buSzPts val="9600"/>
              <a:buNone/>
              <a:defRPr sz="12800"/>
            </a:lvl9pPr>
          </a:lstStyle>
          <a:p>
            <a:r>
              <a:t>xx%</a:t>
            </a:r>
          </a:p>
        </p:txBody>
      </p:sp>
      <p:sp>
        <p:nvSpPr>
          <p:cNvPr id="38" name="Google Shape;38;p11"/>
          <p:cNvSpPr txBox="1">
            <a:spLocks noGrp="1"/>
          </p:cNvSpPr>
          <p:nvPr>
            <p:ph type="subTitle" idx="1"/>
          </p:nvPr>
        </p:nvSpPr>
        <p:spPr>
          <a:xfrm>
            <a:off x="3277700" y="4234817"/>
            <a:ext cx="5636400" cy="587200"/>
          </a:xfrm>
          <a:prstGeom prst="rect">
            <a:avLst/>
          </a:prstGeom>
          <a:noFill/>
          <a:ln>
            <a:noFill/>
          </a:ln>
        </p:spPr>
        <p:txBody>
          <a:bodyPr spcFirstLastPara="1" wrap="square" lIns="91425" tIns="91425" rIns="91425" bIns="91425" anchor="t" anchorCtr="0">
            <a:noAutofit/>
          </a:bodyPr>
          <a:lstStyle>
            <a:lvl1pPr lvl="0" algn="ctr" rtl="0">
              <a:lnSpc>
                <a:spcPct val="100000"/>
              </a:lnSpc>
              <a:spcBef>
                <a:spcPts val="0"/>
              </a:spcBef>
              <a:spcAft>
                <a:spcPts val="0"/>
              </a:spcAft>
              <a:buSzPts val="1200"/>
              <a:buNone/>
              <a:defRPr/>
            </a:lvl1pPr>
            <a:lvl2pPr lvl="1" algn="ctr" rtl="0">
              <a:lnSpc>
                <a:spcPct val="100000"/>
              </a:lnSpc>
              <a:spcBef>
                <a:spcPts val="2133"/>
              </a:spcBef>
              <a:spcAft>
                <a:spcPts val="0"/>
              </a:spcAft>
              <a:buSzPts val="1200"/>
              <a:buNone/>
              <a:defRPr/>
            </a:lvl2pPr>
            <a:lvl3pPr lvl="2" algn="ctr" rtl="0">
              <a:lnSpc>
                <a:spcPct val="100000"/>
              </a:lnSpc>
              <a:spcBef>
                <a:spcPts val="2133"/>
              </a:spcBef>
              <a:spcAft>
                <a:spcPts val="0"/>
              </a:spcAft>
              <a:buSzPts val="1200"/>
              <a:buNone/>
              <a:defRPr/>
            </a:lvl3pPr>
            <a:lvl4pPr lvl="3" algn="ctr" rtl="0">
              <a:lnSpc>
                <a:spcPct val="100000"/>
              </a:lnSpc>
              <a:spcBef>
                <a:spcPts val="2133"/>
              </a:spcBef>
              <a:spcAft>
                <a:spcPts val="0"/>
              </a:spcAft>
              <a:buSzPts val="1200"/>
              <a:buNone/>
              <a:defRPr/>
            </a:lvl4pPr>
            <a:lvl5pPr lvl="4" algn="ctr" rtl="0">
              <a:lnSpc>
                <a:spcPct val="100000"/>
              </a:lnSpc>
              <a:spcBef>
                <a:spcPts val="2133"/>
              </a:spcBef>
              <a:spcAft>
                <a:spcPts val="0"/>
              </a:spcAft>
              <a:buSzPts val="1200"/>
              <a:buNone/>
              <a:defRPr/>
            </a:lvl5pPr>
            <a:lvl6pPr lvl="5" algn="ctr" rtl="0">
              <a:lnSpc>
                <a:spcPct val="100000"/>
              </a:lnSpc>
              <a:spcBef>
                <a:spcPts val="2133"/>
              </a:spcBef>
              <a:spcAft>
                <a:spcPts val="0"/>
              </a:spcAft>
              <a:buSzPts val="1200"/>
              <a:buNone/>
              <a:defRPr/>
            </a:lvl6pPr>
            <a:lvl7pPr lvl="6" algn="ctr" rtl="0">
              <a:lnSpc>
                <a:spcPct val="100000"/>
              </a:lnSpc>
              <a:spcBef>
                <a:spcPts val="2133"/>
              </a:spcBef>
              <a:spcAft>
                <a:spcPts val="0"/>
              </a:spcAft>
              <a:buSzPts val="1200"/>
              <a:buNone/>
              <a:defRPr/>
            </a:lvl7pPr>
            <a:lvl8pPr lvl="7" algn="ctr" rtl="0">
              <a:lnSpc>
                <a:spcPct val="100000"/>
              </a:lnSpc>
              <a:spcBef>
                <a:spcPts val="2133"/>
              </a:spcBef>
              <a:spcAft>
                <a:spcPts val="0"/>
              </a:spcAft>
              <a:buSzPts val="1200"/>
              <a:buNone/>
              <a:defRPr/>
            </a:lvl8pPr>
            <a:lvl9pPr lvl="8" algn="ctr" rtl="0">
              <a:lnSpc>
                <a:spcPct val="100000"/>
              </a:lnSpc>
              <a:spcBef>
                <a:spcPts val="2133"/>
              </a:spcBef>
              <a:spcAft>
                <a:spcPts val="2133"/>
              </a:spcAft>
              <a:buSzPts val="1200"/>
              <a:buNone/>
              <a:defRPr/>
            </a:lvl9pPr>
          </a:lstStyle>
          <a:p>
            <a:r>
              <a:rPr lang="en-US"/>
              <a:t>Click to edit Master subtitle style</a:t>
            </a:r>
            <a:endParaRPr/>
          </a:p>
        </p:txBody>
      </p:sp>
    </p:spTree>
    <p:extLst>
      <p:ext uri="{BB962C8B-B14F-4D97-AF65-F5344CB8AC3E}">
        <p14:creationId xmlns:p14="http://schemas.microsoft.com/office/powerpoint/2010/main" val="30878587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bg>
      <p:bgPr>
        <a:noFill/>
        <a:effectLst/>
      </p:bgPr>
    </p:bg>
    <p:spTree>
      <p:nvGrpSpPr>
        <p:cNvPr id="1" name="Shape 39"/>
        <p:cNvGrpSpPr/>
        <p:nvPr/>
      </p:nvGrpSpPr>
      <p:grpSpPr>
        <a:xfrm>
          <a:off x="0" y="0"/>
          <a:ext cx="0" cy="0"/>
          <a:chOff x="0" y="0"/>
          <a:chExt cx="0" cy="0"/>
        </a:xfrm>
      </p:grpSpPr>
    </p:spTree>
    <p:extLst>
      <p:ext uri="{BB962C8B-B14F-4D97-AF65-F5344CB8AC3E}">
        <p14:creationId xmlns:p14="http://schemas.microsoft.com/office/powerpoint/2010/main" val="10904129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Blank slide" type="blank" preserve="1">
  <p:cSld name="Blank slide">
    <p:spTree>
      <p:nvGrpSpPr>
        <p:cNvPr id="1" name="Shape 43"/>
        <p:cNvGrpSpPr/>
        <p:nvPr/>
      </p:nvGrpSpPr>
      <p:grpSpPr>
        <a:xfrm>
          <a:off x="0" y="0"/>
          <a:ext cx="0" cy="0"/>
          <a:chOff x="0" y="0"/>
          <a:chExt cx="0" cy="0"/>
        </a:xfrm>
      </p:grpSpPr>
    </p:spTree>
    <p:extLst>
      <p:ext uri="{BB962C8B-B14F-4D97-AF65-F5344CB8AC3E}">
        <p14:creationId xmlns:p14="http://schemas.microsoft.com/office/powerpoint/2010/main" val="32410784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 header">
    <p:spTree>
      <p:nvGrpSpPr>
        <p:cNvPr id="1" name="Shape 11"/>
        <p:cNvGrpSpPr/>
        <p:nvPr/>
      </p:nvGrpSpPr>
      <p:grpSpPr>
        <a:xfrm>
          <a:off x="0" y="0"/>
          <a:ext cx="0" cy="0"/>
          <a:chOff x="0" y="0"/>
          <a:chExt cx="0" cy="0"/>
        </a:xfrm>
      </p:grpSpPr>
      <p:sp>
        <p:nvSpPr>
          <p:cNvPr id="12" name="Google Shape;12;p3"/>
          <p:cNvSpPr txBox="1">
            <a:spLocks noGrp="1"/>
          </p:cNvSpPr>
          <p:nvPr>
            <p:ph type="title"/>
          </p:nvPr>
        </p:nvSpPr>
        <p:spPr>
          <a:xfrm>
            <a:off x="3189200" y="3216567"/>
            <a:ext cx="5813600" cy="11224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5733"/>
            </a:lvl1pPr>
            <a:lvl2pPr lvl="1" algn="ctr">
              <a:spcBef>
                <a:spcPts val="0"/>
              </a:spcBef>
              <a:spcAft>
                <a:spcPts val="0"/>
              </a:spcAft>
              <a:buSzPts val="3600"/>
              <a:buNone/>
              <a:defRPr sz="4800"/>
            </a:lvl2pPr>
            <a:lvl3pPr lvl="2" algn="ctr">
              <a:spcBef>
                <a:spcPts val="0"/>
              </a:spcBef>
              <a:spcAft>
                <a:spcPts val="0"/>
              </a:spcAft>
              <a:buSzPts val="3600"/>
              <a:buNone/>
              <a:defRPr sz="4800"/>
            </a:lvl3pPr>
            <a:lvl4pPr lvl="3" algn="ctr">
              <a:spcBef>
                <a:spcPts val="0"/>
              </a:spcBef>
              <a:spcAft>
                <a:spcPts val="0"/>
              </a:spcAft>
              <a:buSzPts val="3600"/>
              <a:buNone/>
              <a:defRPr sz="4800"/>
            </a:lvl4pPr>
            <a:lvl5pPr lvl="4" algn="ctr">
              <a:spcBef>
                <a:spcPts val="0"/>
              </a:spcBef>
              <a:spcAft>
                <a:spcPts val="0"/>
              </a:spcAft>
              <a:buSzPts val="3600"/>
              <a:buNone/>
              <a:defRPr sz="4800"/>
            </a:lvl5pPr>
            <a:lvl6pPr lvl="5" algn="ctr">
              <a:spcBef>
                <a:spcPts val="0"/>
              </a:spcBef>
              <a:spcAft>
                <a:spcPts val="0"/>
              </a:spcAft>
              <a:buSzPts val="3600"/>
              <a:buNone/>
              <a:defRPr sz="4800"/>
            </a:lvl6pPr>
            <a:lvl7pPr lvl="6" algn="ctr">
              <a:spcBef>
                <a:spcPts val="0"/>
              </a:spcBef>
              <a:spcAft>
                <a:spcPts val="0"/>
              </a:spcAft>
              <a:buSzPts val="3600"/>
              <a:buNone/>
              <a:defRPr sz="4800"/>
            </a:lvl7pPr>
            <a:lvl8pPr lvl="7" algn="ctr">
              <a:spcBef>
                <a:spcPts val="0"/>
              </a:spcBef>
              <a:spcAft>
                <a:spcPts val="0"/>
              </a:spcAft>
              <a:buSzPts val="3600"/>
              <a:buNone/>
              <a:defRPr sz="4800"/>
            </a:lvl8pPr>
            <a:lvl9pPr lvl="8" algn="ctr">
              <a:spcBef>
                <a:spcPts val="0"/>
              </a:spcBef>
              <a:spcAft>
                <a:spcPts val="0"/>
              </a:spcAft>
              <a:buSzPts val="3600"/>
              <a:buNone/>
              <a:defRPr sz="4800"/>
            </a:lvl9pPr>
          </a:lstStyle>
          <a:p>
            <a:r>
              <a:rPr lang="en-US"/>
              <a:t>Click to edit Master title style</a:t>
            </a:r>
            <a:endParaRPr/>
          </a:p>
        </p:txBody>
      </p:sp>
      <p:sp>
        <p:nvSpPr>
          <p:cNvPr id="13" name="Google Shape;13;p3"/>
          <p:cNvSpPr txBox="1">
            <a:spLocks noGrp="1"/>
          </p:cNvSpPr>
          <p:nvPr>
            <p:ph type="title" idx="2" hasCustomPrompt="1"/>
          </p:nvPr>
        </p:nvSpPr>
        <p:spPr>
          <a:xfrm>
            <a:off x="5062468" y="1405047"/>
            <a:ext cx="2066800" cy="1631600"/>
          </a:xfrm>
          <a:prstGeom prst="rect">
            <a:avLst/>
          </a:prstGeom>
          <a:noFill/>
          <a:ln>
            <a:noFill/>
          </a:ln>
        </p:spPr>
        <p:txBody>
          <a:bodyPr spcFirstLastPara="1" wrap="square" lIns="91425" tIns="91425" rIns="91425" bIns="91425" anchor="b" anchorCtr="0">
            <a:noAutofit/>
          </a:bodyPr>
          <a:lstStyle>
            <a:lvl1pPr lvl="0" algn="ctr" rtl="0">
              <a:spcBef>
                <a:spcPts val="0"/>
              </a:spcBef>
              <a:spcAft>
                <a:spcPts val="0"/>
              </a:spcAft>
              <a:buSzPts val="6000"/>
              <a:buNone/>
              <a:defRPr sz="10000"/>
            </a:lvl1pPr>
            <a:lvl2pPr lvl="1" algn="ctr" rtl="0">
              <a:spcBef>
                <a:spcPts val="0"/>
              </a:spcBef>
              <a:spcAft>
                <a:spcPts val="0"/>
              </a:spcAft>
              <a:buSzPts val="6000"/>
              <a:buNone/>
              <a:defRPr sz="8000"/>
            </a:lvl2pPr>
            <a:lvl3pPr lvl="2" algn="ctr" rtl="0">
              <a:spcBef>
                <a:spcPts val="0"/>
              </a:spcBef>
              <a:spcAft>
                <a:spcPts val="0"/>
              </a:spcAft>
              <a:buSzPts val="6000"/>
              <a:buNone/>
              <a:defRPr sz="8000"/>
            </a:lvl3pPr>
            <a:lvl4pPr lvl="3" algn="ctr" rtl="0">
              <a:spcBef>
                <a:spcPts val="0"/>
              </a:spcBef>
              <a:spcAft>
                <a:spcPts val="0"/>
              </a:spcAft>
              <a:buSzPts val="6000"/>
              <a:buNone/>
              <a:defRPr sz="8000"/>
            </a:lvl4pPr>
            <a:lvl5pPr lvl="4" algn="ctr" rtl="0">
              <a:spcBef>
                <a:spcPts val="0"/>
              </a:spcBef>
              <a:spcAft>
                <a:spcPts val="0"/>
              </a:spcAft>
              <a:buSzPts val="6000"/>
              <a:buNone/>
              <a:defRPr sz="8000"/>
            </a:lvl5pPr>
            <a:lvl6pPr lvl="5" algn="ctr" rtl="0">
              <a:spcBef>
                <a:spcPts val="0"/>
              </a:spcBef>
              <a:spcAft>
                <a:spcPts val="0"/>
              </a:spcAft>
              <a:buSzPts val="6000"/>
              <a:buNone/>
              <a:defRPr sz="8000"/>
            </a:lvl6pPr>
            <a:lvl7pPr lvl="6" algn="ctr" rtl="0">
              <a:spcBef>
                <a:spcPts val="0"/>
              </a:spcBef>
              <a:spcAft>
                <a:spcPts val="0"/>
              </a:spcAft>
              <a:buSzPts val="6000"/>
              <a:buNone/>
              <a:defRPr sz="8000"/>
            </a:lvl7pPr>
            <a:lvl8pPr lvl="7" algn="ctr" rtl="0">
              <a:spcBef>
                <a:spcPts val="0"/>
              </a:spcBef>
              <a:spcAft>
                <a:spcPts val="0"/>
              </a:spcAft>
              <a:buSzPts val="6000"/>
              <a:buNone/>
              <a:defRPr sz="8000"/>
            </a:lvl8pPr>
            <a:lvl9pPr lvl="8" algn="ctr" rtl="0">
              <a:spcBef>
                <a:spcPts val="0"/>
              </a:spcBef>
              <a:spcAft>
                <a:spcPts val="0"/>
              </a:spcAft>
              <a:buSzPts val="6000"/>
              <a:buNone/>
              <a:defRPr sz="8000"/>
            </a:lvl9pPr>
          </a:lstStyle>
          <a:p>
            <a:r>
              <a:t>xx%</a:t>
            </a:r>
          </a:p>
        </p:txBody>
      </p:sp>
      <p:sp>
        <p:nvSpPr>
          <p:cNvPr id="14" name="Google Shape;14;p3"/>
          <p:cNvSpPr txBox="1">
            <a:spLocks noGrp="1"/>
          </p:cNvSpPr>
          <p:nvPr>
            <p:ph type="subTitle" idx="1"/>
          </p:nvPr>
        </p:nvSpPr>
        <p:spPr>
          <a:xfrm rot="462">
            <a:off x="4607301" y="4607067"/>
            <a:ext cx="2977600" cy="840800"/>
          </a:xfrm>
          <a:prstGeom prst="rect">
            <a:avLst/>
          </a:prstGeom>
          <a:noFill/>
          <a:ln>
            <a:noFill/>
          </a:ln>
        </p:spPr>
        <p:txBody>
          <a:bodyPr spcFirstLastPara="1" wrap="square" lIns="91425" tIns="91425" rIns="91425" bIns="91425" anchor="t" anchorCtr="0">
            <a:noAutofit/>
          </a:bodyPr>
          <a:lstStyle>
            <a:lvl1pPr lvl="0" algn="ctr" rtl="0">
              <a:lnSpc>
                <a:spcPct val="100000"/>
              </a:lnSpc>
              <a:spcBef>
                <a:spcPts val="0"/>
              </a:spcBef>
              <a:spcAft>
                <a:spcPts val="0"/>
              </a:spcAft>
              <a:buSzPts val="1200"/>
              <a:buNone/>
              <a:defRPr/>
            </a:lvl1pPr>
            <a:lvl2pPr lvl="1" algn="ctr" rtl="0">
              <a:lnSpc>
                <a:spcPct val="100000"/>
              </a:lnSpc>
              <a:spcBef>
                <a:spcPts val="2133"/>
              </a:spcBef>
              <a:spcAft>
                <a:spcPts val="0"/>
              </a:spcAft>
              <a:buSzPts val="1200"/>
              <a:buNone/>
              <a:defRPr/>
            </a:lvl2pPr>
            <a:lvl3pPr lvl="2" algn="ctr" rtl="0">
              <a:lnSpc>
                <a:spcPct val="100000"/>
              </a:lnSpc>
              <a:spcBef>
                <a:spcPts val="2133"/>
              </a:spcBef>
              <a:spcAft>
                <a:spcPts val="0"/>
              </a:spcAft>
              <a:buSzPts val="1200"/>
              <a:buNone/>
              <a:defRPr/>
            </a:lvl3pPr>
            <a:lvl4pPr lvl="3" algn="ctr" rtl="0">
              <a:lnSpc>
                <a:spcPct val="100000"/>
              </a:lnSpc>
              <a:spcBef>
                <a:spcPts val="2133"/>
              </a:spcBef>
              <a:spcAft>
                <a:spcPts val="0"/>
              </a:spcAft>
              <a:buSzPts val="1200"/>
              <a:buNone/>
              <a:defRPr/>
            </a:lvl4pPr>
            <a:lvl5pPr lvl="4" algn="ctr" rtl="0">
              <a:lnSpc>
                <a:spcPct val="100000"/>
              </a:lnSpc>
              <a:spcBef>
                <a:spcPts val="2133"/>
              </a:spcBef>
              <a:spcAft>
                <a:spcPts val="0"/>
              </a:spcAft>
              <a:buSzPts val="1200"/>
              <a:buNone/>
              <a:defRPr/>
            </a:lvl5pPr>
            <a:lvl6pPr lvl="5" algn="ctr" rtl="0">
              <a:lnSpc>
                <a:spcPct val="100000"/>
              </a:lnSpc>
              <a:spcBef>
                <a:spcPts val="2133"/>
              </a:spcBef>
              <a:spcAft>
                <a:spcPts val="0"/>
              </a:spcAft>
              <a:buSzPts val="1200"/>
              <a:buNone/>
              <a:defRPr/>
            </a:lvl6pPr>
            <a:lvl7pPr lvl="6" algn="ctr" rtl="0">
              <a:lnSpc>
                <a:spcPct val="100000"/>
              </a:lnSpc>
              <a:spcBef>
                <a:spcPts val="2133"/>
              </a:spcBef>
              <a:spcAft>
                <a:spcPts val="0"/>
              </a:spcAft>
              <a:buSzPts val="1200"/>
              <a:buNone/>
              <a:defRPr/>
            </a:lvl7pPr>
            <a:lvl8pPr lvl="7" algn="ctr" rtl="0">
              <a:lnSpc>
                <a:spcPct val="100000"/>
              </a:lnSpc>
              <a:spcBef>
                <a:spcPts val="2133"/>
              </a:spcBef>
              <a:spcAft>
                <a:spcPts val="0"/>
              </a:spcAft>
              <a:buSzPts val="1200"/>
              <a:buNone/>
              <a:defRPr/>
            </a:lvl8pPr>
            <a:lvl9pPr lvl="8" algn="ctr" rtl="0">
              <a:lnSpc>
                <a:spcPct val="100000"/>
              </a:lnSpc>
              <a:spcBef>
                <a:spcPts val="2133"/>
              </a:spcBef>
              <a:spcAft>
                <a:spcPts val="2133"/>
              </a:spcAft>
              <a:buSzPts val="1200"/>
              <a:buNone/>
              <a:defRPr/>
            </a:lvl9pPr>
          </a:lstStyle>
          <a:p>
            <a:r>
              <a:rPr lang="en-US"/>
              <a:t>Click to edit Master subtitle style</a:t>
            </a:r>
            <a:endParaRPr/>
          </a:p>
        </p:txBody>
      </p:sp>
    </p:spTree>
    <p:extLst>
      <p:ext uri="{BB962C8B-B14F-4D97-AF65-F5344CB8AC3E}">
        <p14:creationId xmlns:p14="http://schemas.microsoft.com/office/powerpoint/2010/main" val="21231349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15"/>
        <p:cNvGrpSpPr/>
        <p:nvPr/>
      </p:nvGrpSpPr>
      <p:grpSpPr>
        <a:xfrm>
          <a:off x="0" y="0"/>
          <a:ext cx="0" cy="0"/>
          <a:chOff x="0" y="0"/>
          <a:chExt cx="0" cy="0"/>
        </a:xfrm>
      </p:grpSpPr>
      <p:sp>
        <p:nvSpPr>
          <p:cNvPr id="16" name="Google Shape;16;p4"/>
          <p:cNvSpPr txBox="1">
            <a:spLocks noGrp="1"/>
          </p:cNvSpPr>
          <p:nvPr>
            <p:ph type="title"/>
          </p:nvPr>
        </p:nvSpPr>
        <p:spPr>
          <a:xfrm>
            <a:off x="609600" y="548633"/>
            <a:ext cx="10985200" cy="891600"/>
          </a:xfrm>
          <a:prstGeom prst="rect">
            <a:avLst/>
          </a:prstGeom>
        </p:spPr>
        <p:txBody>
          <a:bodyPr spcFirstLastPara="1" wrap="square" lIns="91425" tIns="91425" rIns="91425" bIns="91425" anchor="t" anchorCtr="0">
            <a:noAutofit/>
          </a:bodyPr>
          <a:lstStyle>
            <a:lvl1pPr lvl="0" rtl="0">
              <a:spcBef>
                <a:spcPts val="0"/>
              </a:spcBef>
              <a:spcAft>
                <a:spcPts val="0"/>
              </a:spcAft>
              <a:buSzPts val="3100"/>
              <a:buNone/>
              <a:defRPr/>
            </a:lvl1pPr>
            <a:lvl2pPr lvl="1" rtl="0">
              <a:spcBef>
                <a:spcPts val="0"/>
              </a:spcBef>
              <a:spcAft>
                <a:spcPts val="0"/>
              </a:spcAft>
              <a:buSzPts val="3100"/>
              <a:buNone/>
              <a:defRPr/>
            </a:lvl2pPr>
            <a:lvl3pPr lvl="2" rtl="0">
              <a:spcBef>
                <a:spcPts val="0"/>
              </a:spcBef>
              <a:spcAft>
                <a:spcPts val="0"/>
              </a:spcAft>
              <a:buSzPts val="3100"/>
              <a:buNone/>
              <a:defRPr/>
            </a:lvl3pPr>
            <a:lvl4pPr lvl="3" rtl="0">
              <a:spcBef>
                <a:spcPts val="0"/>
              </a:spcBef>
              <a:spcAft>
                <a:spcPts val="0"/>
              </a:spcAft>
              <a:buSzPts val="3100"/>
              <a:buNone/>
              <a:defRPr/>
            </a:lvl4pPr>
            <a:lvl5pPr lvl="4" rtl="0">
              <a:spcBef>
                <a:spcPts val="0"/>
              </a:spcBef>
              <a:spcAft>
                <a:spcPts val="0"/>
              </a:spcAft>
              <a:buSzPts val="3100"/>
              <a:buNone/>
              <a:defRPr/>
            </a:lvl5pPr>
            <a:lvl6pPr lvl="5" rtl="0">
              <a:spcBef>
                <a:spcPts val="0"/>
              </a:spcBef>
              <a:spcAft>
                <a:spcPts val="0"/>
              </a:spcAft>
              <a:buSzPts val="3100"/>
              <a:buNone/>
              <a:defRPr/>
            </a:lvl6pPr>
            <a:lvl7pPr lvl="6" rtl="0">
              <a:spcBef>
                <a:spcPts val="0"/>
              </a:spcBef>
              <a:spcAft>
                <a:spcPts val="0"/>
              </a:spcAft>
              <a:buSzPts val="3100"/>
              <a:buNone/>
              <a:defRPr/>
            </a:lvl7pPr>
            <a:lvl8pPr lvl="7" rtl="0">
              <a:spcBef>
                <a:spcPts val="0"/>
              </a:spcBef>
              <a:spcAft>
                <a:spcPts val="0"/>
              </a:spcAft>
              <a:buSzPts val="3100"/>
              <a:buNone/>
              <a:defRPr/>
            </a:lvl8pPr>
            <a:lvl9pPr lvl="8" rtl="0">
              <a:spcBef>
                <a:spcPts val="0"/>
              </a:spcBef>
              <a:spcAft>
                <a:spcPts val="0"/>
              </a:spcAft>
              <a:buSzPts val="3100"/>
              <a:buNone/>
              <a:defRPr/>
            </a:lvl9pPr>
          </a:lstStyle>
          <a:p>
            <a:r>
              <a:rPr lang="en-US"/>
              <a:t>Click to edit Master title style</a:t>
            </a:r>
            <a:endParaRPr/>
          </a:p>
        </p:txBody>
      </p:sp>
      <p:sp>
        <p:nvSpPr>
          <p:cNvPr id="17" name="Google Shape;17;p4"/>
          <p:cNvSpPr txBox="1">
            <a:spLocks noGrp="1"/>
          </p:cNvSpPr>
          <p:nvPr>
            <p:ph type="body" idx="1"/>
          </p:nvPr>
        </p:nvSpPr>
        <p:spPr>
          <a:xfrm>
            <a:off x="609600" y="1498900"/>
            <a:ext cx="10985200" cy="4816800"/>
          </a:xfrm>
          <a:prstGeom prst="rect">
            <a:avLst/>
          </a:prstGeom>
        </p:spPr>
        <p:txBody>
          <a:bodyPr spcFirstLastPara="1" wrap="square" lIns="91425" tIns="91425" rIns="91425" bIns="91425" anchor="t" anchorCtr="0">
            <a:noAutofit/>
          </a:bodyPr>
          <a:lstStyle>
            <a:lvl1pPr marL="609585" lvl="0" indent="-423323" rtl="0">
              <a:lnSpc>
                <a:spcPct val="115000"/>
              </a:lnSpc>
              <a:spcBef>
                <a:spcPts val="0"/>
              </a:spcBef>
              <a:spcAft>
                <a:spcPts val="0"/>
              </a:spcAft>
              <a:buClr>
                <a:schemeClr val="accent3"/>
              </a:buClr>
              <a:buSzPts val="1400"/>
              <a:buChar char="●"/>
              <a:defRPr sz="1400">
                <a:solidFill>
                  <a:srgbClr val="434343"/>
                </a:solidFill>
              </a:defRPr>
            </a:lvl1pPr>
            <a:lvl2pPr marL="1219170" lvl="1" indent="-406390" rtl="0">
              <a:lnSpc>
                <a:spcPct val="115000"/>
              </a:lnSpc>
              <a:spcBef>
                <a:spcPts val="0"/>
              </a:spcBef>
              <a:spcAft>
                <a:spcPts val="0"/>
              </a:spcAft>
              <a:buClr>
                <a:srgbClr val="434343"/>
              </a:buClr>
              <a:buSzPts val="1200"/>
              <a:buChar char="○"/>
              <a:defRPr>
                <a:solidFill>
                  <a:srgbClr val="434343"/>
                </a:solidFill>
              </a:defRPr>
            </a:lvl2pPr>
            <a:lvl3pPr marL="1828754" lvl="2" indent="-406390" rtl="0">
              <a:lnSpc>
                <a:spcPct val="115000"/>
              </a:lnSpc>
              <a:spcBef>
                <a:spcPts val="2133"/>
              </a:spcBef>
              <a:spcAft>
                <a:spcPts val="0"/>
              </a:spcAft>
              <a:buClr>
                <a:srgbClr val="434343"/>
              </a:buClr>
              <a:buSzPts val="1200"/>
              <a:buChar char="■"/>
              <a:defRPr>
                <a:solidFill>
                  <a:srgbClr val="434343"/>
                </a:solidFill>
              </a:defRPr>
            </a:lvl3pPr>
            <a:lvl4pPr marL="2438339" lvl="3" indent="-406390" rtl="0">
              <a:lnSpc>
                <a:spcPct val="115000"/>
              </a:lnSpc>
              <a:spcBef>
                <a:spcPts val="2133"/>
              </a:spcBef>
              <a:spcAft>
                <a:spcPts val="0"/>
              </a:spcAft>
              <a:buClr>
                <a:srgbClr val="434343"/>
              </a:buClr>
              <a:buSzPts val="1200"/>
              <a:buChar char="●"/>
              <a:defRPr>
                <a:solidFill>
                  <a:srgbClr val="434343"/>
                </a:solidFill>
              </a:defRPr>
            </a:lvl4pPr>
            <a:lvl5pPr marL="3047924" lvl="4" indent="-406390" rtl="0">
              <a:lnSpc>
                <a:spcPct val="115000"/>
              </a:lnSpc>
              <a:spcBef>
                <a:spcPts val="2133"/>
              </a:spcBef>
              <a:spcAft>
                <a:spcPts val="0"/>
              </a:spcAft>
              <a:buClr>
                <a:srgbClr val="434343"/>
              </a:buClr>
              <a:buSzPts val="1200"/>
              <a:buChar char="○"/>
              <a:defRPr>
                <a:solidFill>
                  <a:srgbClr val="434343"/>
                </a:solidFill>
              </a:defRPr>
            </a:lvl5pPr>
            <a:lvl6pPr marL="3657509" lvl="5" indent="-406390" rtl="0">
              <a:lnSpc>
                <a:spcPct val="115000"/>
              </a:lnSpc>
              <a:spcBef>
                <a:spcPts val="2133"/>
              </a:spcBef>
              <a:spcAft>
                <a:spcPts val="0"/>
              </a:spcAft>
              <a:buClr>
                <a:srgbClr val="434343"/>
              </a:buClr>
              <a:buSzPts val="1200"/>
              <a:buChar char="■"/>
              <a:defRPr>
                <a:solidFill>
                  <a:srgbClr val="434343"/>
                </a:solidFill>
              </a:defRPr>
            </a:lvl6pPr>
            <a:lvl7pPr marL="4267093" lvl="6" indent="-406390" rtl="0">
              <a:lnSpc>
                <a:spcPct val="115000"/>
              </a:lnSpc>
              <a:spcBef>
                <a:spcPts val="2133"/>
              </a:spcBef>
              <a:spcAft>
                <a:spcPts val="0"/>
              </a:spcAft>
              <a:buClr>
                <a:srgbClr val="434343"/>
              </a:buClr>
              <a:buSzPts val="1200"/>
              <a:buChar char="●"/>
              <a:defRPr>
                <a:solidFill>
                  <a:srgbClr val="434343"/>
                </a:solidFill>
              </a:defRPr>
            </a:lvl7pPr>
            <a:lvl8pPr marL="4876678" lvl="7" indent="-406390" rtl="0">
              <a:lnSpc>
                <a:spcPct val="115000"/>
              </a:lnSpc>
              <a:spcBef>
                <a:spcPts val="2133"/>
              </a:spcBef>
              <a:spcAft>
                <a:spcPts val="0"/>
              </a:spcAft>
              <a:buClr>
                <a:srgbClr val="434343"/>
              </a:buClr>
              <a:buSzPts val="1200"/>
              <a:buChar char="○"/>
              <a:defRPr>
                <a:solidFill>
                  <a:srgbClr val="434343"/>
                </a:solidFill>
              </a:defRPr>
            </a:lvl8pPr>
            <a:lvl9pPr marL="5486263" lvl="8" indent="-406390" rtl="0">
              <a:lnSpc>
                <a:spcPct val="115000"/>
              </a:lnSpc>
              <a:spcBef>
                <a:spcPts val="2133"/>
              </a:spcBef>
              <a:spcAft>
                <a:spcPts val="2133"/>
              </a:spcAft>
              <a:buClr>
                <a:srgbClr val="434343"/>
              </a:buClr>
              <a:buSzPts val="1200"/>
              <a:buChar char="■"/>
              <a:defRPr>
                <a:solidFill>
                  <a:srgbClr val="434343"/>
                </a:solidFill>
              </a:defRPr>
            </a:lvl9pPr>
          </a:lstStyle>
          <a:p>
            <a:pPr lvl="0"/>
            <a:r>
              <a:rPr lang="en-US"/>
              <a:t>Click to edit Master text styles</a:t>
            </a:r>
          </a:p>
        </p:txBody>
      </p:sp>
    </p:spTree>
    <p:extLst>
      <p:ext uri="{BB962C8B-B14F-4D97-AF65-F5344CB8AC3E}">
        <p14:creationId xmlns:p14="http://schemas.microsoft.com/office/powerpoint/2010/main" val="26667671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 and two columns">
    <p:spTree>
      <p:nvGrpSpPr>
        <p:cNvPr id="1" name="Shape 18"/>
        <p:cNvGrpSpPr/>
        <p:nvPr/>
      </p:nvGrpSpPr>
      <p:grpSpPr>
        <a:xfrm>
          <a:off x="0" y="0"/>
          <a:ext cx="0" cy="0"/>
          <a:chOff x="0" y="0"/>
          <a:chExt cx="0" cy="0"/>
        </a:xfrm>
      </p:grpSpPr>
      <p:sp>
        <p:nvSpPr>
          <p:cNvPr id="19" name="Google Shape;19;p5"/>
          <p:cNvSpPr txBox="1">
            <a:spLocks noGrp="1"/>
          </p:cNvSpPr>
          <p:nvPr>
            <p:ph type="subTitle" idx="1"/>
          </p:nvPr>
        </p:nvSpPr>
        <p:spPr>
          <a:xfrm>
            <a:off x="1721033" y="3984933"/>
            <a:ext cx="3876800" cy="7524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SzPts val="2000"/>
              <a:buFont typeface="Fira Sans Condensed"/>
              <a:buNone/>
              <a:defRPr sz="2667" b="1">
                <a:latin typeface="Fira Sans Condensed"/>
                <a:ea typeface="Fira Sans Condensed"/>
                <a:cs typeface="Fira Sans Condensed"/>
                <a:sym typeface="Fira Sans Condensed"/>
              </a:defRPr>
            </a:lvl1pPr>
            <a:lvl2pPr lvl="1" algn="ctr">
              <a:lnSpc>
                <a:spcPct val="100000"/>
              </a:lnSpc>
              <a:spcBef>
                <a:spcPts val="2133"/>
              </a:spcBef>
              <a:spcAft>
                <a:spcPts val="0"/>
              </a:spcAft>
              <a:buSzPts val="2000"/>
              <a:buFont typeface="Fira Sans Condensed"/>
              <a:buNone/>
              <a:defRPr sz="2667" b="1">
                <a:latin typeface="Fira Sans Condensed"/>
                <a:ea typeface="Fira Sans Condensed"/>
                <a:cs typeface="Fira Sans Condensed"/>
                <a:sym typeface="Fira Sans Condensed"/>
              </a:defRPr>
            </a:lvl2pPr>
            <a:lvl3pPr lvl="2" algn="ctr">
              <a:lnSpc>
                <a:spcPct val="100000"/>
              </a:lnSpc>
              <a:spcBef>
                <a:spcPts val="2133"/>
              </a:spcBef>
              <a:spcAft>
                <a:spcPts val="0"/>
              </a:spcAft>
              <a:buSzPts val="2000"/>
              <a:buFont typeface="Fira Sans Condensed"/>
              <a:buNone/>
              <a:defRPr sz="2667" b="1">
                <a:latin typeface="Fira Sans Condensed"/>
                <a:ea typeface="Fira Sans Condensed"/>
                <a:cs typeface="Fira Sans Condensed"/>
                <a:sym typeface="Fira Sans Condensed"/>
              </a:defRPr>
            </a:lvl3pPr>
            <a:lvl4pPr lvl="3" algn="ctr">
              <a:lnSpc>
                <a:spcPct val="100000"/>
              </a:lnSpc>
              <a:spcBef>
                <a:spcPts val="2133"/>
              </a:spcBef>
              <a:spcAft>
                <a:spcPts val="0"/>
              </a:spcAft>
              <a:buSzPts val="2000"/>
              <a:buFont typeface="Fira Sans Condensed"/>
              <a:buNone/>
              <a:defRPr sz="2667" b="1">
                <a:latin typeface="Fira Sans Condensed"/>
                <a:ea typeface="Fira Sans Condensed"/>
                <a:cs typeface="Fira Sans Condensed"/>
                <a:sym typeface="Fira Sans Condensed"/>
              </a:defRPr>
            </a:lvl4pPr>
            <a:lvl5pPr lvl="4" algn="ctr">
              <a:lnSpc>
                <a:spcPct val="100000"/>
              </a:lnSpc>
              <a:spcBef>
                <a:spcPts val="2133"/>
              </a:spcBef>
              <a:spcAft>
                <a:spcPts val="0"/>
              </a:spcAft>
              <a:buSzPts val="2000"/>
              <a:buFont typeface="Fira Sans Condensed"/>
              <a:buNone/>
              <a:defRPr sz="2667" b="1">
                <a:latin typeface="Fira Sans Condensed"/>
                <a:ea typeface="Fira Sans Condensed"/>
                <a:cs typeface="Fira Sans Condensed"/>
                <a:sym typeface="Fira Sans Condensed"/>
              </a:defRPr>
            </a:lvl5pPr>
            <a:lvl6pPr lvl="5" algn="ctr">
              <a:lnSpc>
                <a:spcPct val="100000"/>
              </a:lnSpc>
              <a:spcBef>
                <a:spcPts val="2133"/>
              </a:spcBef>
              <a:spcAft>
                <a:spcPts val="0"/>
              </a:spcAft>
              <a:buSzPts val="2000"/>
              <a:buFont typeface="Fira Sans Condensed"/>
              <a:buNone/>
              <a:defRPr sz="2667" b="1">
                <a:latin typeface="Fira Sans Condensed"/>
                <a:ea typeface="Fira Sans Condensed"/>
                <a:cs typeface="Fira Sans Condensed"/>
                <a:sym typeface="Fira Sans Condensed"/>
              </a:defRPr>
            </a:lvl6pPr>
            <a:lvl7pPr lvl="6" algn="ctr">
              <a:lnSpc>
                <a:spcPct val="100000"/>
              </a:lnSpc>
              <a:spcBef>
                <a:spcPts val="2133"/>
              </a:spcBef>
              <a:spcAft>
                <a:spcPts val="0"/>
              </a:spcAft>
              <a:buSzPts val="2000"/>
              <a:buFont typeface="Fira Sans Condensed"/>
              <a:buNone/>
              <a:defRPr sz="2667" b="1">
                <a:latin typeface="Fira Sans Condensed"/>
                <a:ea typeface="Fira Sans Condensed"/>
                <a:cs typeface="Fira Sans Condensed"/>
                <a:sym typeface="Fira Sans Condensed"/>
              </a:defRPr>
            </a:lvl7pPr>
            <a:lvl8pPr lvl="7" algn="ctr">
              <a:lnSpc>
                <a:spcPct val="100000"/>
              </a:lnSpc>
              <a:spcBef>
                <a:spcPts val="2133"/>
              </a:spcBef>
              <a:spcAft>
                <a:spcPts val="0"/>
              </a:spcAft>
              <a:buSzPts val="2000"/>
              <a:buFont typeface="Fira Sans Condensed"/>
              <a:buNone/>
              <a:defRPr sz="2667" b="1">
                <a:latin typeface="Fira Sans Condensed"/>
                <a:ea typeface="Fira Sans Condensed"/>
                <a:cs typeface="Fira Sans Condensed"/>
                <a:sym typeface="Fira Sans Condensed"/>
              </a:defRPr>
            </a:lvl8pPr>
            <a:lvl9pPr lvl="8" algn="ctr">
              <a:lnSpc>
                <a:spcPct val="100000"/>
              </a:lnSpc>
              <a:spcBef>
                <a:spcPts val="2133"/>
              </a:spcBef>
              <a:spcAft>
                <a:spcPts val="2133"/>
              </a:spcAft>
              <a:buSzPts val="2000"/>
              <a:buFont typeface="Fira Sans Condensed"/>
              <a:buNone/>
              <a:defRPr sz="2667" b="1">
                <a:latin typeface="Fira Sans Condensed"/>
                <a:ea typeface="Fira Sans Condensed"/>
                <a:cs typeface="Fira Sans Condensed"/>
                <a:sym typeface="Fira Sans Condensed"/>
              </a:defRPr>
            </a:lvl9pPr>
          </a:lstStyle>
          <a:p>
            <a:r>
              <a:rPr lang="en-US"/>
              <a:t>Click to edit Master subtitle style</a:t>
            </a:r>
            <a:endParaRPr/>
          </a:p>
        </p:txBody>
      </p:sp>
      <p:sp>
        <p:nvSpPr>
          <p:cNvPr id="20" name="Google Shape;20;p5"/>
          <p:cNvSpPr txBox="1">
            <a:spLocks noGrp="1"/>
          </p:cNvSpPr>
          <p:nvPr>
            <p:ph type="subTitle" idx="2"/>
          </p:nvPr>
        </p:nvSpPr>
        <p:spPr>
          <a:xfrm>
            <a:off x="6594200" y="3984933"/>
            <a:ext cx="3876800" cy="752400"/>
          </a:xfrm>
          <a:prstGeom prst="rect">
            <a:avLst/>
          </a:prstGeom>
          <a:noFill/>
          <a:ln>
            <a:noFill/>
          </a:ln>
        </p:spPr>
        <p:txBody>
          <a:bodyPr spcFirstLastPara="1" wrap="square" lIns="91425" tIns="91425" rIns="91425" bIns="91425" anchor="t" anchorCtr="0">
            <a:noAutofit/>
          </a:bodyPr>
          <a:lstStyle>
            <a:lvl1pPr lvl="0" algn="ctr" rtl="0">
              <a:lnSpc>
                <a:spcPct val="100000"/>
              </a:lnSpc>
              <a:spcBef>
                <a:spcPts val="0"/>
              </a:spcBef>
              <a:spcAft>
                <a:spcPts val="0"/>
              </a:spcAft>
              <a:buSzPts val="2000"/>
              <a:buFont typeface="Fira Sans Condensed"/>
              <a:buNone/>
              <a:defRPr sz="2667" b="1">
                <a:latin typeface="Fira Sans Condensed"/>
                <a:ea typeface="Fira Sans Condensed"/>
                <a:cs typeface="Fira Sans Condensed"/>
                <a:sym typeface="Fira Sans Condensed"/>
              </a:defRPr>
            </a:lvl1pPr>
            <a:lvl2pPr lvl="1" algn="ctr" rtl="0">
              <a:lnSpc>
                <a:spcPct val="100000"/>
              </a:lnSpc>
              <a:spcBef>
                <a:spcPts val="2133"/>
              </a:spcBef>
              <a:spcAft>
                <a:spcPts val="0"/>
              </a:spcAft>
              <a:buSzPts val="2000"/>
              <a:buFont typeface="Fira Sans Condensed"/>
              <a:buNone/>
              <a:defRPr sz="2667" b="1">
                <a:latin typeface="Fira Sans Condensed"/>
                <a:ea typeface="Fira Sans Condensed"/>
                <a:cs typeface="Fira Sans Condensed"/>
                <a:sym typeface="Fira Sans Condensed"/>
              </a:defRPr>
            </a:lvl2pPr>
            <a:lvl3pPr lvl="2" algn="ctr" rtl="0">
              <a:lnSpc>
                <a:spcPct val="100000"/>
              </a:lnSpc>
              <a:spcBef>
                <a:spcPts val="2133"/>
              </a:spcBef>
              <a:spcAft>
                <a:spcPts val="0"/>
              </a:spcAft>
              <a:buSzPts val="2000"/>
              <a:buFont typeface="Fira Sans Condensed"/>
              <a:buNone/>
              <a:defRPr sz="2667" b="1">
                <a:latin typeface="Fira Sans Condensed"/>
                <a:ea typeface="Fira Sans Condensed"/>
                <a:cs typeface="Fira Sans Condensed"/>
                <a:sym typeface="Fira Sans Condensed"/>
              </a:defRPr>
            </a:lvl3pPr>
            <a:lvl4pPr lvl="3" algn="ctr" rtl="0">
              <a:lnSpc>
                <a:spcPct val="100000"/>
              </a:lnSpc>
              <a:spcBef>
                <a:spcPts val="2133"/>
              </a:spcBef>
              <a:spcAft>
                <a:spcPts val="0"/>
              </a:spcAft>
              <a:buSzPts val="2000"/>
              <a:buFont typeface="Fira Sans Condensed"/>
              <a:buNone/>
              <a:defRPr sz="2667" b="1">
                <a:latin typeface="Fira Sans Condensed"/>
                <a:ea typeface="Fira Sans Condensed"/>
                <a:cs typeface="Fira Sans Condensed"/>
                <a:sym typeface="Fira Sans Condensed"/>
              </a:defRPr>
            </a:lvl4pPr>
            <a:lvl5pPr lvl="4" algn="ctr" rtl="0">
              <a:lnSpc>
                <a:spcPct val="100000"/>
              </a:lnSpc>
              <a:spcBef>
                <a:spcPts val="2133"/>
              </a:spcBef>
              <a:spcAft>
                <a:spcPts val="0"/>
              </a:spcAft>
              <a:buSzPts val="2000"/>
              <a:buFont typeface="Fira Sans Condensed"/>
              <a:buNone/>
              <a:defRPr sz="2667" b="1">
                <a:latin typeface="Fira Sans Condensed"/>
                <a:ea typeface="Fira Sans Condensed"/>
                <a:cs typeface="Fira Sans Condensed"/>
                <a:sym typeface="Fira Sans Condensed"/>
              </a:defRPr>
            </a:lvl5pPr>
            <a:lvl6pPr lvl="5" algn="ctr" rtl="0">
              <a:lnSpc>
                <a:spcPct val="100000"/>
              </a:lnSpc>
              <a:spcBef>
                <a:spcPts val="2133"/>
              </a:spcBef>
              <a:spcAft>
                <a:spcPts val="0"/>
              </a:spcAft>
              <a:buSzPts val="2000"/>
              <a:buFont typeface="Fira Sans Condensed"/>
              <a:buNone/>
              <a:defRPr sz="2667" b="1">
                <a:latin typeface="Fira Sans Condensed"/>
                <a:ea typeface="Fira Sans Condensed"/>
                <a:cs typeface="Fira Sans Condensed"/>
                <a:sym typeface="Fira Sans Condensed"/>
              </a:defRPr>
            </a:lvl6pPr>
            <a:lvl7pPr lvl="6" algn="ctr" rtl="0">
              <a:lnSpc>
                <a:spcPct val="100000"/>
              </a:lnSpc>
              <a:spcBef>
                <a:spcPts val="2133"/>
              </a:spcBef>
              <a:spcAft>
                <a:spcPts val="0"/>
              </a:spcAft>
              <a:buSzPts val="2000"/>
              <a:buFont typeface="Fira Sans Condensed"/>
              <a:buNone/>
              <a:defRPr sz="2667" b="1">
                <a:latin typeface="Fira Sans Condensed"/>
                <a:ea typeface="Fira Sans Condensed"/>
                <a:cs typeface="Fira Sans Condensed"/>
                <a:sym typeface="Fira Sans Condensed"/>
              </a:defRPr>
            </a:lvl7pPr>
            <a:lvl8pPr lvl="7" algn="ctr" rtl="0">
              <a:lnSpc>
                <a:spcPct val="100000"/>
              </a:lnSpc>
              <a:spcBef>
                <a:spcPts val="2133"/>
              </a:spcBef>
              <a:spcAft>
                <a:spcPts val="0"/>
              </a:spcAft>
              <a:buSzPts val="2000"/>
              <a:buFont typeface="Fira Sans Condensed"/>
              <a:buNone/>
              <a:defRPr sz="2667" b="1">
                <a:latin typeface="Fira Sans Condensed"/>
                <a:ea typeface="Fira Sans Condensed"/>
                <a:cs typeface="Fira Sans Condensed"/>
                <a:sym typeface="Fira Sans Condensed"/>
              </a:defRPr>
            </a:lvl8pPr>
            <a:lvl9pPr lvl="8" algn="ctr" rtl="0">
              <a:lnSpc>
                <a:spcPct val="100000"/>
              </a:lnSpc>
              <a:spcBef>
                <a:spcPts val="2133"/>
              </a:spcBef>
              <a:spcAft>
                <a:spcPts val="2133"/>
              </a:spcAft>
              <a:buSzPts val="2000"/>
              <a:buFont typeface="Fira Sans Condensed"/>
              <a:buNone/>
              <a:defRPr sz="2667" b="1">
                <a:latin typeface="Fira Sans Condensed"/>
                <a:ea typeface="Fira Sans Condensed"/>
                <a:cs typeface="Fira Sans Condensed"/>
                <a:sym typeface="Fira Sans Condensed"/>
              </a:defRPr>
            </a:lvl9pPr>
          </a:lstStyle>
          <a:p>
            <a:r>
              <a:rPr lang="en-US"/>
              <a:t>Click to edit Master subtitle style</a:t>
            </a:r>
            <a:endParaRPr/>
          </a:p>
        </p:txBody>
      </p:sp>
      <p:sp>
        <p:nvSpPr>
          <p:cNvPr id="21" name="Google Shape;21;p5"/>
          <p:cNvSpPr txBox="1">
            <a:spLocks noGrp="1"/>
          </p:cNvSpPr>
          <p:nvPr>
            <p:ph type="subTitle" idx="3"/>
          </p:nvPr>
        </p:nvSpPr>
        <p:spPr>
          <a:xfrm>
            <a:off x="1721017" y="4812033"/>
            <a:ext cx="3876800" cy="9512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200"/>
              <a:buNone/>
              <a:defRPr/>
            </a:lvl1pPr>
            <a:lvl2pPr lvl="1" algn="ctr" rtl="0">
              <a:lnSpc>
                <a:spcPct val="100000"/>
              </a:lnSpc>
              <a:spcBef>
                <a:spcPts val="2133"/>
              </a:spcBef>
              <a:spcAft>
                <a:spcPts val="0"/>
              </a:spcAft>
              <a:buSzPts val="1200"/>
              <a:buNone/>
              <a:defRPr/>
            </a:lvl2pPr>
            <a:lvl3pPr lvl="2" algn="ctr" rtl="0">
              <a:lnSpc>
                <a:spcPct val="100000"/>
              </a:lnSpc>
              <a:spcBef>
                <a:spcPts val="2133"/>
              </a:spcBef>
              <a:spcAft>
                <a:spcPts val="0"/>
              </a:spcAft>
              <a:buSzPts val="1200"/>
              <a:buNone/>
              <a:defRPr/>
            </a:lvl3pPr>
            <a:lvl4pPr lvl="3" algn="ctr" rtl="0">
              <a:lnSpc>
                <a:spcPct val="100000"/>
              </a:lnSpc>
              <a:spcBef>
                <a:spcPts val="2133"/>
              </a:spcBef>
              <a:spcAft>
                <a:spcPts val="0"/>
              </a:spcAft>
              <a:buSzPts val="1200"/>
              <a:buNone/>
              <a:defRPr/>
            </a:lvl4pPr>
            <a:lvl5pPr lvl="4" algn="ctr" rtl="0">
              <a:lnSpc>
                <a:spcPct val="100000"/>
              </a:lnSpc>
              <a:spcBef>
                <a:spcPts val="2133"/>
              </a:spcBef>
              <a:spcAft>
                <a:spcPts val="0"/>
              </a:spcAft>
              <a:buSzPts val="1200"/>
              <a:buNone/>
              <a:defRPr/>
            </a:lvl5pPr>
            <a:lvl6pPr lvl="5" algn="ctr" rtl="0">
              <a:lnSpc>
                <a:spcPct val="100000"/>
              </a:lnSpc>
              <a:spcBef>
                <a:spcPts val="2133"/>
              </a:spcBef>
              <a:spcAft>
                <a:spcPts val="0"/>
              </a:spcAft>
              <a:buSzPts val="1200"/>
              <a:buNone/>
              <a:defRPr/>
            </a:lvl6pPr>
            <a:lvl7pPr lvl="6" algn="ctr" rtl="0">
              <a:lnSpc>
                <a:spcPct val="100000"/>
              </a:lnSpc>
              <a:spcBef>
                <a:spcPts val="2133"/>
              </a:spcBef>
              <a:spcAft>
                <a:spcPts val="0"/>
              </a:spcAft>
              <a:buSzPts val="1200"/>
              <a:buNone/>
              <a:defRPr/>
            </a:lvl7pPr>
            <a:lvl8pPr lvl="7" algn="ctr" rtl="0">
              <a:lnSpc>
                <a:spcPct val="100000"/>
              </a:lnSpc>
              <a:spcBef>
                <a:spcPts val="2133"/>
              </a:spcBef>
              <a:spcAft>
                <a:spcPts val="0"/>
              </a:spcAft>
              <a:buSzPts val="1200"/>
              <a:buNone/>
              <a:defRPr/>
            </a:lvl8pPr>
            <a:lvl9pPr lvl="8" algn="ctr" rtl="0">
              <a:lnSpc>
                <a:spcPct val="100000"/>
              </a:lnSpc>
              <a:spcBef>
                <a:spcPts val="2133"/>
              </a:spcBef>
              <a:spcAft>
                <a:spcPts val="2133"/>
              </a:spcAft>
              <a:buSzPts val="1200"/>
              <a:buNone/>
              <a:defRPr/>
            </a:lvl9pPr>
          </a:lstStyle>
          <a:p>
            <a:r>
              <a:rPr lang="en-US"/>
              <a:t>Click to edit Master subtitle style</a:t>
            </a:r>
            <a:endParaRPr/>
          </a:p>
        </p:txBody>
      </p:sp>
      <p:sp>
        <p:nvSpPr>
          <p:cNvPr id="22" name="Google Shape;22;p5"/>
          <p:cNvSpPr txBox="1">
            <a:spLocks noGrp="1"/>
          </p:cNvSpPr>
          <p:nvPr>
            <p:ph type="subTitle" idx="4"/>
          </p:nvPr>
        </p:nvSpPr>
        <p:spPr>
          <a:xfrm>
            <a:off x="6594184" y="4812033"/>
            <a:ext cx="3876800" cy="9512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200"/>
              <a:buNone/>
              <a:defRPr/>
            </a:lvl1pPr>
            <a:lvl2pPr lvl="1" algn="ctr" rtl="0">
              <a:lnSpc>
                <a:spcPct val="100000"/>
              </a:lnSpc>
              <a:spcBef>
                <a:spcPts val="2133"/>
              </a:spcBef>
              <a:spcAft>
                <a:spcPts val="0"/>
              </a:spcAft>
              <a:buSzPts val="1200"/>
              <a:buNone/>
              <a:defRPr/>
            </a:lvl2pPr>
            <a:lvl3pPr lvl="2" algn="ctr" rtl="0">
              <a:lnSpc>
                <a:spcPct val="100000"/>
              </a:lnSpc>
              <a:spcBef>
                <a:spcPts val="2133"/>
              </a:spcBef>
              <a:spcAft>
                <a:spcPts val="0"/>
              </a:spcAft>
              <a:buSzPts val="1200"/>
              <a:buNone/>
              <a:defRPr/>
            </a:lvl3pPr>
            <a:lvl4pPr lvl="3" algn="ctr" rtl="0">
              <a:lnSpc>
                <a:spcPct val="100000"/>
              </a:lnSpc>
              <a:spcBef>
                <a:spcPts val="2133"/>
              </a:spcBef>
              <a:spcAft>
                <a:spcPts val="0"/>
              </a:spcAft>
              <a:buSzPts val="1200"/>
              <a:buNone/>
              <a:defRPr/>
            </a:lvl4pPr>
            <a:lvl5pPr lvl="4" algn="ctr" rtl="0">
              <a:lnSpc>
                <a:spcPct val="100000"/>
              </a:lnSpc>
              <a:spcBef>
                <a:spcPts val="2133"/>
              </a:spcBef>
              <a:spcAft>
                <a:spcPts val="0"/>
              </a:spcAft>
              <a:buSzPts val="1200"/>
              <a:buNone/>
              <a:defRPr/>
            </a:lvl5pPr>
            <a:lvl6pPr lvl="5" algn="ctr" rtl="0">
              <a:lnSpc>
                <a:spcPct val="100000"/>
              </a:lnSpc>
              <a:spcBef>
                <a:spcPts val="2133"/>
              </a:spcBef>
              <a:spcAft>
                <a:spcPts val="0"/>
              </a:spcAft>
              <a:buSzPts val="1200"/>
              <a:buNone/>
              <a:defRPr/>
            </a:lvl6pPr>
            <a:lvl7pPr lvl="6" algn="ctr" rtl="0">
              <a:lnSpc>
                <a:spcPct val="100000"/>
              </a:lnSpc>
              <a:spcBef>
                <a:spcPts val="2133"/>
              </a:spcBef>
              <a:spcAft>
                <a:spcPts val="0"/>
              </a:spcAft>
              <a:buSzPts val="1200"/>
              <a:buNone/>
              <a:defRPr/>
            </a:lvl7pPr>
            <a:lvl8pPr lvl="7" algn="ctr" rtl="0">
              <a:lnSpc>
                <a:spcPct val="100000"/>
              </a:lnSpc>
              <a:spcBef>
                <a:spcPts val="2133"/>
              </a:spcBef>
              <a:spcAft>
                <a:spcPts val="0"/>
              </a:spcAft>
              <a:buSzPts val="1200"/>
              <a:buNone/>
              <a:defRPr/>
            </a:lvl8pPr>
            <a:lvl9pPr lvl="8" algn="ctr" rtl="0">
              <a:lnSpc>
                <a:spcPct val="100000"/>
              </a:lnSpc>
              <a:spcBef>
                <a:spcPts val="2133"/>
              </a:spcBef>
              <a:spcAft>
                <a:spcPts val="2133"/>
              </a:spcAft>
              <a:buSzPts val="1200"/>
              <a:buNone/>
              <a:defRPr/>
            </a:lvl9pPr>
          </a:lstStyle>
          <a:p>
            <a:r>
              <a:rPr lang="en-US"/>
              <a:t>Click to edit Master subtitle style</a:t>
            </a:r>
            <a:endParaRPr/>
          </a:p>
        </p:txBody>
      </p:sp>
      <p:sp>
        <p:nvSpPr>
          <p:cNvPr id="23" name="Google Shape;23;p5"/>
          <p:cNvSpPr txBox="1">
            <a:spLocks noGrp="1"/>
          </p:cNvSpPr>
          <p:nvPr>
            <p:ph type="title"/>
          </p:nvPr>
        </p:nvSpPr>
        <p:spPr>
          <a:xfrm>
            <a:off x="609600" y="548633"/>
            <a:ext cx="10985200" cy="891600"/>
          </a:xfrm>
          <a:prstGeom prst="rect">
            <a:avLst/>
          </a:prstGeom>
        </p:spPr>
        <p:txBody>
          <a:bodyPr spcFirstLastPara="1" wrap="square" lIns="91425" tIns="91425" rIns="91425" bIns="91425" anchor="t" anchorCtr="0">
            <a:noAutofit/>
          </a:bodyPr>
          <a:lstStyle>
            <a:lvl1pPr lvl="0" rtl="0">
              <a:spcBef>
                <a:spcPts val="0"/>
              </a:spcBef>
              <a:spcAft>
                <a:spcPts val="0"/>
              </a:spcAft>
              <a:buSzPts val="3100"/>
              <a:buNone/>
              <a:defRPr/>
            </a:lvl1pPr>
            <a:lvl2pPr lvl="1" rtl="0">
              <a:spcBef>
                <a:spcPts val="0"/>
              </a:spcBef>
              <a:spcAft>
                <a:spcPts val="0"/>
              </a:spcAft>
              <a:buSzPts val="3100"/>
              <a:buNone/>
              <a:defRPr/>
            </a:lvl2pPr>
            <a:lvl3pPr lvl="2" rtl="0">
              <a:spcBef>
                <a:spcPts val="0"/>
              </a:spcBef>
              <a:spcAft>
                <a:spcPts val="0"/>
              </a:spcAft>
              <a:buSzPts val="3100"/>
              <a:buNone/>
              <a:defRPr/>
            </a:lvl3pPr>
            <a:lvl4pPr lvl="3" rtl="0">
              <a:spcBef>
                <a:spcPts val="0"/>
              </a:spcBef>
              <a:spcAft>
                <a:spcPts val="0"/>
              </a:spcAft>
              <a:buSzPts val="3100"/>
              <a:buNone/>
              <a:defRPr/>
            </a:lvl4pPr>
            <a:lvl5pPr lvl="4" rtl="0">
              <a:spcBef>
                <a:spcPts val="0"/>
              </a:spcBef>
              <a:spcAft>
                <a:spcPts val="0"/>
              </a:spcAft>
              <a:buSzPts val="3100"/>
              <a:buNone/>
              <a:defRPr/>
            </a:lvl5pPr>
            <a:lvl6pPr lvl="5" rtl="0">
              <a:spcBef>
                <a:spcPts val="0"/>
              </a:spcBef>
              <a:spcAft>
                <a:spcPts val="0"/>
              </a:spcAft>
              <a:buSzPts val="3100"/>
              <a:buNone/>
              <a:defRPr/>
            </a:lvl6pPr>
            <a:lvl7pPr lvl="6" rtl="0">
              <a:spcBef>
                <a:spcPts val="0"/>
              </a:spcBef>
              <a:spcAft>
                <a:spcPts val="0"/>
              </a:spcAft>
              <a:buSzPts val="3100"/>
              <a:buNone/>
              <a:defRPr/>
            </a:lvl7pPr>
            <a:lvl8pPr lvl="7" rtl="0">
              <a:spcBef>
                <a:spcPts val="0"/>
              </a:spcBef>
              <a:spcAft>
                <a:spcPts val="0"/>
              </a:spcAft>
              <a:buSzPts val="3100"/>
              <a:buNone/>
              <a:defRPr/>
            </a:lvl8pPr>
            <a:lvl9pPr lvl="8" rtl="0">
              <a:spcBef>
                <a:spcPts val="0"/>
              </a:spcBef>
              <a:spcAft>
                <a:spcPts val="0"/>
              </a:spcAft>
              <a:buSzPts val="3100"/>
              <a:buNone/>
              <a:defRPr/>
            </a:lvl9pPr>
          </a:lstStyle>
          <a:p>
            <a:r>
              <a:rPr lang="en-US"/>
              <a:t>Click to edit Master title style</a:t>
            </a:r>
            <a:endParaRPr/>
          </a:p>
        </p:txBody>
      </p:sp>
    </p:spTree>
    <p:extLst>
      <p:ext uri="{BB962C8B-B14F-4D97-AF65-F5344CB8AC3E}">
        <p14:creationId xmlns:p14="http://schemas.microsoft.com/office/powerpoint/2010/main" val="24980403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 only">
    <p:spTree>
      <p:nvGrpSpPr>
        <p:cNvPr id="1" name="Shape 24"/>
        <p:cNvGrpSpPr/>
        <p:nvPr/>
      </p:nvGrpSpPr>
      <p:grpSpPr>
        <a:xfrm>
          <a:off x="0" y="0"/>
          <a:ext cx="0" cy="0"/>
          <a:chOff x="0" y="0"/>
          <a:chExt cx="0" cy="0"/>
        </a:xfrm>
      </p:grpSpPr>
      <p:sp>
        <p:nvSpPr>
          <p:cNvPr id="25" name="Google Shape;25;p6"/>
          <p:cNvSpPr txBox="1">
            <a:spLocks noGrp="1"/>
          </p:cNvSpPr>
          <p:nvPr>
            <p:ph type="title"/>
          </p:nvPr>
        </p:nvSpPr>
        <p:spPr>
          <a:xfrm>
            <a:off x="609600" y="548633"/>
            <a:ext cx="10985200" cy="891600"/>
          </a:xfrm>
          <a:prstGeom prst="rect">
            <a:avLst/>
          </a:prstGeom>
        </p:spPr>
        <p:txBody>
          <a:bodyPr spcFirstLastPara="1" wrap="square" lIns="91425" tIns="91425" rIns="91425" bIns="91425" anchor="t" anchorCtr="0">
            <a:noAutofit/>
          </a:bodyPr>
          <a:lstStyle>
            <a:lvl1pPr lvl="0" rtl="0">
              <a:spcBef>
                <a:spcPts val="0"/>
              </a:spcBef>
              <a:spcAft>
                <a:spcPts val="0"/>
              </a:spcAft>
              <a:buSzPts val="3100"/>
              <a:buNone/>
              <a:defRPr/>
            </a:lvl1pPr>
            <a:lvl2pPr lvl="1" rtl="0">
              <a:spcBef>
                <a:spcPts val="0"/>
              </a:spcBef>
              <a:spcAft>
                <a:spcPts val="0"/>
              </a:spcAft>
              <a:buSzPts val="3100"/>
              <a:buNone/>
              <a:defRPr/>
            </a:lvl2pPr>
            <a:lvl3pPr lvl="2" rtl="0">
              <a:spcBef>
                <a:spcPts val="0"/>
              </a:spcBef>
              <a:spcAft>
                <a:spcPts val="0"/>
              </a:spcAft>
              <a:buSzPts val="3100"/>
              <a:buNone/>
              <a:defRPr/>
            </a:lvl3pPr>
            <a:lvl4pPr lvl="3" rtl="0">
              <a:spcBef>
                <a:spcPts val="0"/>
              </a:spcBef>
              <a:spcAft>
                <a:spcPts val="0"/>
              </a:spcAft>
              <a:buSzPts val="3100"/>
              <a:buNone/>
              <a:defRPr/>
            </a:lvl4pPr>
            <a:lvl5pPr lvl="4" rtl="0">
              <a:spcBef>
                <a:spcPts val="0"/>
              </a:spcBef>
              <a:spcAft>
                <a:spcPts val="0"/>
              </a:spcAft>
              <a:buSzPts val="3100"/>
              <a:buNone/>
              <a:defRPr/>
            </a:lvl5pPr>
            <a:lvl6pPr lvl="5" rtl="0">
              <a:spcBef>
                <a:spcPts val="0"/>
              </a:spcBef>
              <a:spcAft>
                <a:spcPts val="0"/>
              </a:spcAft>
              <a:buSzPts val="3100"/>
              <a:buNone/>
              <a:defRPr/>
            </a:lvl6pPr>
            <a:lvl7pPr lvl="6" rtl="0">
              <a:spcBef>
                <a:spcPts val="0"/>
              </a:spcBef>
              <a:spcAft>
                <a:spcPts val="0"/>
              </a:spcAft>
              <a:buSzPts val="3100"/>
              <a:buNone/>
              <a:defRPr/>
            </a:lvl7pPr>
            <a:lvl8pPr lvl="7" rtl="0">
              <a:spcBef>
                <a:spcPts val="0"/>
              </a:spcBef>
              <a:spcAft>
                <a:spcPts val="0"/>
              </a:spcAft>
              <a:buSzPts val="3100"/>
              <a:buNone/>
              <a:defRPr/>
            </a:lvl8pPr>
            <a:lvl9pPr lvl="8" rtl="0">
              <a:spcBef>
                <a:spcPts val="0"/>
              </a:spcBef>
              <a:spcAft>
                <a:spcPts val="0"/>
              </a:spcAft>
              <a:buSzPts val="3100"/>
              <a:buNone/>
              <a:defRPr/>
            </a:lvl9pPr>
          </a:lstStyle>
          <a:p>
            <a:r>
              <a:rPr lang="en-US"/>
              <a:t>Click to edit Master title style</a:t>
            </a:r>
            <a:endParaRPr/>
          </a:p>
        </p:txBody>
      </p:sp>
    </p:spTree>
    <p:extLst>
      <p:ext uri="{BB962C8B-B14F-4D97-AF65-F5344CB8AC3E}">
        <p14:creationId xmlns:p14="http://schemas.microsoft.com/office/powerpoint/2010/main" val="26571605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 column text">
    <p:spTree>
      <p:nvGrpSpPr>
        <p:cNvPr id="1" name="Shape 26"/>
        <p:cNvGrpSpPr/>
        <p:nvPr/>
      </p:nvGrpSpPr>
      <p:grpSpPr>
        <a:xfrm>
          <a:off x="0" y="0"/>
          <a:ext cx="0" cy="0"/>
          <a:chOff x="0" y="0"/>
          <a:chExt cx="0" cy="0"/>
        </a:xfrm>
      </p:grpSpPr>
      <p:sp>
        <p:nvSpPr>
          <p:cNvPr id="27" name="Google Shape;27;p7"/>
          <p:cNvSpPr txBox="1">
            <a:spLocks noGrp="1"/>
          </p:cNvSpPr>
          <p:nvPr>
            <p:ph type="title"/>
          </p:nvPr>
        </p:nvSpPr>
        <p:spPr>
          <a:xfrm>
            <a:off x="609600" y="548633"/>
            <a:ext cx="10985200" cy="891600"/>
          </a:xfrm>
          <a:prstGeom prst="rect">
            <a:avLst/>
          </a:prstGeom>
        </p:spPr>
        <p:txBody>
          <a:bodyPr spcFirstLastPara="1" wrap="square" lIns="91425" tIns="91425" rIns="91425" bIns="91425" anchor="t" anchorCtr="0">
            <a:noAutofit/>
          </a:bodyPr>
          <a:lstStyle>
            <a:lvl1pPr lvl="0" rtl="0">
              <a:spcBef>
                <a:spcPts val="0"/>
              </a:spcBef>
              <a:spcAft>
                <a:spcPts val="0"/>
              </a:spcAft>
              <a:buSzPts val="3100"/>
              <a:buNone/>
              <a:defRPr/>
            </a:lvl1pPr>
            <a:lvl2pPr lvl="1" rtl="0">
              <a:spcBef>
                <a:spcPts val="0"/>
              </a:spcBef>
              <a:spcAft>
                <a:spcPts val="0"/>
              </a:spcAft>
              <a:buSzPts val="3100"/>
              <a:buNone/>
              <a:defRPr/>
            </a:lvl2pPr>
            <a:lvl3pPr lvl="2" rtl="0">
              <a:spcBef>
                <a:spcPts val="0"/>
              </a:spcBef>
              <a:spcAft>
                <a:spcPts val="0"/>
              </a:spcAft>
              <a:buSzPts val="3100"/>
              <a:buNone/>
              <a:defRPr/>
            </a:lvl3pPr>
            <a:lvl4pPr lvl="3" rtl="0">
              <a:spcBef>
                <a:spcPts val="0"/>
              </a:spcBef>
              <a:spcAft>
                <a:spcPts val="0"/>
              </a:spcAft>
              <a:buSzPts val="3100"/>
              <a:buNone/>
              <a:defRPr/>
            </a:lvl4pPr>
            <a:lvl5pPr lvl="4" rtl="0">
              <a:spcBef>
                <a:spcPts val="0"/>
              </a:spcBef>
              <a:spcAft>
                <a:spcPts val="0"/>
              </a:spcAft>
              <a:buSzPts val="3100"/>
              <a:buNone/>
              <a:defRPr/>
            </a:lvl5pPr>
            <a:lvl6pPr lvl="5" rtl="0">
              <a:spcBef>
                <a:spcPts val="0"/>
              </a:spcBef>
              <a:spcAft>
                <a:spcPts val="0"/>
              </a:spcAft>
              <a:buSzPts val="3100"/>
              <a:buNone/>
              <a:defRPr/>
            </a:lvl6pPr>
            <a:lvl7pPr lvl="6" rtl="0">
              <a:spcBef>
                <a:spcPts val="0"/>
              </a:spcBef>
              <a:spcAft>
                <a:spcPts val="0"/>
              </a:spcAft>
              <a:buSzPts val="3100"/>
              <a:buNone/>
              <a:defRPr/>
            </a:lvl7pPr>
            <a:lvl8pPr lvl="7" rtl="0">
              <a:spcBef>
                <a:spcPts val="0"/>
              </a:spcBef>
              <a:spcAft>
                <a:spcPts val="0"/>
              </a:spcAft>
              <a:buSzPts val="3100"/>
              <a:buNone/>
              <a:defRPr/>
            </a:lvl8pPr>
            <a:lvl9pPr lvl="8" rtl="0">
              <a:spcBef>
                <a:spcPts val="0"/>
              </a:spcBef>
              <a:spcAft>
                <a:spcPts val="0"/>
              </a:spcAft>
              <a:buSzPts val="3100"/>
              <a:buNone/>
              <a:defRPr/>
            </a:lvl9pPr>
          </a:lstStyle>
          <a:p>
            <a:r>
              <a:rPr lang="en-US"/>
              <a:t>Click to edit Master title style</a:t>
            </a:r>
            <a:endParaRPr/>
          </a:p>
        </p:txBody>
      </p:sp>
      <p:sp>
        <p:nvSpPr>
          <p:cNvPr id="28" name="Google Shape;28;p7"/>
          <p:cNvSpPr txBox="1">
            <a:spLocks noGrp="1"/>
          </p:cNvSpPr>
          <p:nvPr>
            <p:ph type="subTitle" idx="1"/>
          </p:nvPr>
        </p:nvSpPr>
        <p:spPr>
          <a:xfrm rot="-355">
            <a:off x="1765447" y="3332543"/>
            <a:ext cx="3876800" cy="1427200"/>
          </a:xfrm>
          <a:prstGeom prst="rect">
            <a:avLst/>
          </a:prstGeom>
          <a:noFill/>
          <a:ln>
            <a:noFill/>
          </a:ln>
        </p:spPr>
        <p:txBody>
          <a:bodyPr spcFirstLastPara="1" wrap="square" lIns="91425" tIns="91425" rIns="91425" bIns="91425" anchor="t" anchorCtr="0">
            <a:noAutofit/>
          </a:bodyPr>
          <a:lstStyle>
            <a:lvl1pPr lvl="0" algn="ctr" rtl="0">
              <a:lnSpc>
                <a:spcPct val="100000"/>
              </a:lnSpc>
              <a:spcBef>
                <a:spcPts val="0"/>
              </a:spcBef>
              <a:spcAft>
                <a:spcPts val="0"/>
              </a:spcAft>
              <a:buSzPts val="1200"/>
              <a:buNone/>
              <a:defRPr/>
            </a:lvl1pPr>
            <a:lvl2pPr lvl="1" algn="ctr" rtl="0">
              <a:lnSpc>
                <a:spcPct val="100000"/>
              </a:lnSpc>
              <a:spcBef>
                <a:spcPts val="0"/>
              </a:spcBef>
              <a:spcAft>
                <a:spcPts val="0"/>
              </a:spcAft>
              <a:buSzPts val="1200"/>
              <a:buNone/>
              <a:defRPr/>
            </a:lvl2pPr>
            <a:lvl3pPr lvl="2" algn="ctr" rtl="0">
              <a:lnSpc>
                <a:spcPct val="100000"/>
              </a:lnSpc>
              <a:spcBef>
                <a:spcPts val="2133"/>
              </a:spcBef>
              <a:spcAft>
                <a:spcPts val="0"/>
              </a:spcAft>
              <a:buSzPts val="1200"/>
              <a:buNone/>
              <a:defRPr/>
            </a:lvl3pPr>
            <a:lvl4pPr lvl="3" algn="ctr" rtl="0">
              <a:lnSpc>
                <a:spcPct val="100000"/>
              </a:lnSpc>
              <a:spcBef>
                <a:spcPts val="2133"/>
              </a:spcBef>
              <a:spcAft>
                <a:spcPts val="0"/>
              </a:spcAft>
              <a:buSzPts val="1200"/>
              <a:buNone/>
              <a:defRPr/>
            </a:lvl4pPr>
            <a:lvl5pPr lvl="4" algn="ctr" rtl="0">
              <a:lnSpc>
                <a:spcPct val="100000"/>
              </a:lnSpc>
              <a:spcBef>
                <a:spcPts val="2133"/>
              </a:spcBef>
              <a:spcAft>
                <a:spcPts val="0"/>
              </a:spcAft>
              <a:buSzPts val="1200"/>
              <a:buNone/>
              <a:defRPr/>
            </a:lvl5pPr>
            <a:lvl6pPr lvl="5" algn="ctr" rtl="0">
              <a:lnSpc>
                <a:spcPct val="100000"/>
              </a:lnSpc>
              <a:spcBef>
                <a:spcPts val="2133"/>
              </a:spcBef>
              <a:spcAft>
                <a:spcPts val="0"/>
              </a:spcAft>
              <a:buSzPts val="1200"/>
              <a:buNone/>
              <a:defRPr/>
            </a:lvl6pPr>
            <a:lvl7pPr lvl="6" algn="ctr" rtl="0">
              <a:lnSpc>
                <a:spcPct val="100000"/>
              </a:lnSpc>
              <a:spcBef>
                <a:spcPts val="2133"/>
              </a:spcBef>
              <a:spcAft>
                <a:spcPts val="0"/>
              </a:spcAft>
              <a:buSzPts val="1200"/>
              <a:buNone/>
              <a:defRPr/>
            </a:lvl7pPr>
            <a:lvl8pPr lvl="7" algn="ctr" rtl="0">
              <a:lnSpc>
                <a:spcPct val="100000"/>
              </a:lnSpc>
              <a:spcBef>
                <a:spcPts val="2133"/>
              </a:spcBef>
              <a:spcAft>
                <a:spcPts val="0"/>
              </a:spcAft>
              <a:buSzPts val="1200"/>
              <a:buNone/>
              <a:defRPr/>
            </a:lvl8pPr>
            <a:lvl9pPr lvl="8" algn="ctr" rtl="0">
              <a:lnSpc>
                <a:spcPct val="100000"/>
              </a:lnSpc>
              <a:spcBef>
                <a:spcPts val="2133"/>
              </a:spcBef>
              <a:spcAft>
                <a:spcPts val="2133"/>
              </a:spcAft>
              <a:buSzPts val="1200"/>
              <a:buNone/>
              <a:defRPr/>
            </a:lvl9pPr>
          </a:lstStyle>
          <a:p>
            <a:r>
              <a:rPr lang="en-US"/>
              <a:t>Click to edit Master subtitle style</a:t>
            </a:r>
            <a:endParaRPr/>
          </a:p>
        </p:txBody>
      </p:sp>
    </p:spTree>
    <p:extLst>
      <p:ext uri="{BB962C8B-B14F-4D97-AF65-F5344CB8AC3E}">
        <p14:creationId xmlns:p14="http://schemas.microsoft.com/office/powerpoint/2010/main" val="37913593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 point">
    <p:spTree>
      <p:nvGrpSpPr>
        <p:cNvPr id="1" name="Shape 29"/>
        <p:cNvGrpSpPr/>
        <p:nvPr/>
      </p:nvGrpSpPr>
      <p:grpSpPr>
        <a:xfrm>
          <a:off x="0" y="0"/>
          <a:ext cx="0" cy="0"/>
          <a:chOff x="0" y="0"/>
          <a:chExt cx="0" cy="0"/>
        </a:xfrm>
      </p:grpSpPr>
      <p:sp>
        <p:nvSpPr>
          <p:cNvPr id="30" name="Google Shape;30;p8"/>
          <p:cNvSpPr txBox="1">
            <a:spLocks noGrp="1"/>
          </p:cNvSpPr>
          <p:nvPr>
            <p:ph type="title"/>
          </p:nvPr>
        </p:nvSpPr>
        <p:spPr>
          <a:xfrm>
            <a:off x="2385600" y="1225600"/>
            <a:ext cx="7420800" cy="1817200"/>
          </a:xfrm>
          <a:prstGeom prst="rect">
            <a:avLst/>
          </a:prstGeom>
        </p:spPr>
        <p:txBody>
          <a:bodyPr spcFirstLastPara="1" wrap="square" lIns="91425" tIns="91425" rIns="91425" bIns="91425" anchor="ctr" anchorCtr="0">
            <a:noAutofit/>
          </a:bodyPr>
          <a:lstStyle>
            <a:lvl1pPr lvl="0" algn="ctr">
              <a:spcBef>
                <a:spcPts val="0"/>
              </a:spcBef>
              <a:spcAft>
                <a:spcPts val="0"/>
              </a:spcAft>
              <a:buSzPts val="4800"/>
              <a:buNone/>
              <a:defRPr sz="12800"/>
            </a:lvl1pPr>
            <a:lvl2pPr lvl="1" algn="ctr">
              <a:spcBef>
                <a:spcPts val="0"/>
              </a:spcBef>
              <a:spcAft>
                <a:spcPts val="0"/>
              </a:spcAft>
              <a:buSzPts val="4800"/>
              <a:buNone/>
              <a:defRPr sz="6400"/>
            </a:lvl2pPr>
            <a:lvl3pPr lvl="2" algn="ctr">
              <a:spcBef>
                <a:spcPts val="0"/>
              </a:spcBef>
              <a:spcAft>
                <a:spcPts val="0"/>
              </a:spcAft>
              <a:buSzPts val="4800"/>
              <a:buNone/>
              <a:defRPr sz="6400"/>
            </a:lvl3pPr>
            <a:lvl4pPr lvl="3" algn="ctr">
              <a:spcBef>
                <a:spcPts val="0"/>
              </a:spcBef>
              <a:spcAft>
                <a:spcPts val="0"/>
              </a:spcAft>
              <a:buSzPts val="4800"/>
              <a:buNone/>
              <a:defRPr sz="6400"/>
            </a:lvl4pPr>
            <a:lvl5pPr lvl="4" algn="ctr">
              <a:spcBef>
                <a:spcPts val="0"/>
              </a:spcBef>
              <a:spcAft>
                <a:spcPts val="0"/>
              </a:spcAft>
              <a:buSzPts val="4800"/>
              <a:buNone/>
              <a:defRPr sz="6400"/>
            </a:lvl5pPr>
            <a:lvl6pPr lvl="5" algn="ctr">
              <a:spcBef>
                <a:spcPts val="0"/>
              </a:spcBef>
              <a:spcAft>
                <a:spcPts val="0"/>
              </a:spcAft>
              <a:buSzPts val="4800"/>
              <a:buNone/>
              <a:defRPr sz="6400"/>
            </a:lvl6pPr>
            <a:lvl7pPr lvl="6" algn="ctr">
              <a:spcBef>
                <a:spcPts val="0"/>
              </a:spcBef>
              <a:spcAft>
                <a:spcPts val="0"/>
              </a:spcAft>
              <a:buSzPts val="4800"/>
              <a:buNone/>
              <a:defRPr sz="6400"/>
            </a:lvl7pPr>
            <a:lvl8pPr lvl="7" algn="ctr">
              <a:spcBef>
                <a:spcPts val="0"/>
              </a:spcBef>
              <a:spcAft>
                <a:spcPts val="0"/>
              </a:spcAft>
              <a:buSzPts val="4800"/>
              <a:buNone/>
              <a:defRPr sz="6400"/>
            </a:lvl8pPr>
            <a:lvl9pPr lvl="8" algn="ctr">
              <a:spcBef>
                <a:spcPts val="0"/>
              </a:spcBef>
              <a:spcAft>
                <a:spcPts val="0"/>
              </a:spcAft>
              <a:buSzPts val="4800"/>
              <a:buNone/>
              <a:defRPr sz="6400"/>
            </a:lvl9pPr>
          </a:lstStyle>
          <a:p>
            <a:r>
              <a:rPr lang="en-US"/>
              <a:t>Click to edit Master title style</a:t>
            </a:r>
            <a:endParaRPr/>
          </a:p>
        </p:txBody>
      </p:sp>
    </p:spTree>
    <p:extLst>
      <p:ext uri="{BB962C8B-B14F-4D97-AF65-F5344CB8AC3E}">
        <p14:creationId xmlns:p14="http://schemas.microsoft.com/office/powerpoint/2010/main" val="28435216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 title and description">
    <p:spTree>
      <p:nvGrpSpPr>
        <p:cNvPr id="1" name="Shape 31"/>
        <p:cNvGrpSpPr/>
        <p:nvPr/>
      </p:nvGrpSpPr>
      <p:grpSpPr>
        <a:xfrm>
          <a:off x="0" y="0"/>
          <a:ext cx="0" cy="0"/>
          <a:chOff x="0" y="0"/>
          <a:chExt cx="0" cy="0"/>
        </a:xfrm>
      </p:grpSpPr>
      <p:sp>
        <p:nvSpPr>
          <p:cNvPr id="32" name="Google Shape;32;p9"/>
          <p:cNvSpPr txBox="1">
            <a:spLocks noGrp="1"/>
          </p:cNvSpPr>
          <p:nvPr>
            <p:ph type="title"/>
          </p:nvPr>
        </p:nvSpPr>
        <p:spPr>
          <a:xfrm>
            <a:off x="1509133" y="1726333"/>
            <a:ext cx="5550400" cy="1558800"/>
          </a:xfrm>
          <a:prstGeom prst="rect">
            <a:avLst/>
          </a:prstGeom>
          <a:noFill/>
          <a:ln>
            <a:noFill/>
          </a:ln>
        </p:spPr>
        <p:txBody>
          <a:bodyPr spcFirstLastPara="1" wrap="square" lIns="91425" tIns="91425" rIns="91425" bIns="91425" anchor="ctr" anchorCtr="0">
            <a:noAutofit/>
          </a:bodyPr>
          <a:lstStyle>
            <a:lvl1pPr lvl="0" algn="ctr" rtl="0">
              <a:spcBef>
                <a:spcPts val="0"/>
              </a:spcBef>
              <a:spcAft>
                <a:spcPts val="0"/>
              </a:spcAft>
              <a:buSzPts val="3600"/>
              <a:buNone/>
              <a:defRPr sz="8000"/>
            </a:lvl1pPr>
            <a:lvl2pPr lvl="1" algn="ctr" rtl="0">
              <a:spcBef>
                <a:spcPts val="0"/>
              </a:spcBef>
              <a:spcAft>
                <a:spcPts val="0"/>
              </a:spcAft>
              <a:buSzPts val="3600"/>
              <a:buNone/>
              <a:defRPr sz="4800"/>
            </a:lvl2pPr>
            <a:lvl3pPr lvl="2" algn="ctr" rtl="0">
              <a:spcBef>
                <a:spcPts val="0"/>
              </a:spcBef>
              <a:spcAft>
                <a:spcPts val="0"/>
              </a:spcAft>
              <a:buSzPts val="3600"/>
              <a:buNone/>
              <a:defRPr sz="4800"/>
            </a:lvl3pPr>
            <a:lvl4pPr lvl="3" algn="ctr" rtl="0">
              <a:spcBef>
                <a:spcPts val="0"/>
              </a:spcBef>
              <a:spcAft>
                <a:spcPts val="0"/>
              </a:spcAft>
              <a:buSzPts val="3600"/>
              <a:buNone/>
              <a:defRPr sz="4800"/>
            </a:lvl4pPr>
            <a:lvl5pPr lvl="4" algn="ctr" rtl="0">
              <a:spcBef>
                <a:spcPts val="0"/>
              </a:spcBef>
              <a:spcAft>
                <a:spcPts val="0"/>
              </a:spcAft>
              <a:buSzPts val="3600"/>
              <a:buNone/>
              <a:defRPr sz="4800"/>
            </a:lvl5pPr>
            <a:lvl6pPr lvl="5" algn="ctr" rtl="0">
              <a:spcBef>
                <a:spcPts val="0"/>
              </a:spcBef>
              <a:spcAft>
                <a:spcPts val="0"/>
              </a:spcAft>
              <a:buSzPts val="3600"/>
              <a:buNone/>
              <a:defRPr sz="4800"/>
            </a:lvl6pPr>
            <a:lvl7pPr lvl="6" algn="ctr" rtl="0">
              <a:spcBef>
                <a:spcPts val="0"/>
              </a:spcBef>
              <a:spcAft>
                <a:spcPts val="0"/>
              </a:spcAft>
              <a:buSzPts val="3600"/>
              <a:buNone/>
              <a:defRPr sz="4800"/>
            </a:lvl7pPr>
            <a:lvl8pPr lvl="7" algn="ctr" rtl="0">
              <a:spcBef>
                <a:spcPts val="0"/>
              </a:spcBef>
              <a:spcAft>
                <a:spcPts val="0"/>
              </a:spcAft>
              <a:buSzPts val="3600"/>
              <a:buNone/>
              <a:defRPr sz="4800"/>
            </a:lvl8pPr>
            <a:lvl9pPr lvl="8" algn="ctr" rtl="0">
              <a:spcBef>
                <a:spcPts val="0"/>
              </a:spcBef>
              <a:spcAft>
                <a:spcPts val="0"/>
              </a:spcAft>
              <a:buSzPts val="3600"/>
              <a:buNone/>
              <a:defRPr sz="4800"/>
            </a:lvl9pPr>
          </a:lstStyle>
          <a:p>
            <a:r>
              <a:rPr lang="en-US"/>
              <a:t>Click to edit Master title style</a:t>
            </a:r>
            <a:endParaRPr/>
          </a:p>
        </p:txBody>
      </p:sp>
      <p:sp>
        <p:nvSpPr>
          <p:cNvPr id="33" name="Google Shape;33;p9"/>
          <p:cNvSpPr txBox="1">
            <a:spLocks noGrp="1"/>
          </p:cNvSpPr>
          <p:nvPr>
            <p:ph type="subTitle" idx="1"/>
          </p:nvPr>
        </p:nvSpPr>
        <p:spPr>
          <a:xfrm>
            <a:off x="1923467" y="3453233"/>
            <a:ext cx="4721600" cy="16784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200"/>
              <a:buNone/>
              <a:defRPr/>
            </a:lvl1pPr>
            <a:lvl2pPr lvl="1" algn="ctr" rtl="0">
              <a:lnSpc>
                <a:spcPct val="100000"/>
              </a:lnSpc>
              <a:spcBef>
                <a:spcPts val="0"/>
              </a:spcBef>
              <a:spcAft>
                <a:spcPts val="0"/>
              </a:spcAft>
              <a:buSzPts val="1200"/>
              <a:buNone/>
              <a:defRPr/>
            </a:lvl2pPr>
            <a:lvl3pPr lvl="2" algn="ctr" rtl="0">
              <a:lnSpc>
                <a:spcPct val="100000"/>
              </a:lnSpc>
              <a:spcBef>
                <a:spcPts val="2133"/>
              </a:spcBef>
              <a:spcAft>
                <a:spcPts val="0"/>
              </a:spcAft>
              <a:buSzPts val="1200"/>
              <a:buNone/>
              <a:defRPr/>
            </a:lvl3pPr>
            <a:lvl4pPr lvl="3" algn="ctr" rtl="0">
              <a:lnSpc>
                <a:spcPct val="100000"/>
              </a:lnSpc>
              <a:spcBef>
                <a:spcPts val="2133"/>
              </a:spcBef>
              <a:spcAft>
                <a:spcPts val="0"/>
              </a:spcAft>
              <a:buSzPts val="1200"/>
              <a:buNone/>
              <a:defRPr/>
            </a:lvl4pPr>
            <a:lvl5pPr lvl="4" algn="ctr" rtl="0">
              <a:lnSpc>
                <a:spcPct val="100000"/>
              </a:lnSpc>
              <a:spcBef>
                <a:spcPts val="2133"/>
              </a:spcBef>
              <a:spcAft>
                <a:spcPts val="0"/>
              </a:spcAft>
              <a:buSzPts val="1200"/>
              <a:buNone/>
              <a:defRPr/>
            </a:lvl5pPr>
            <a:lvl6pPr lvl="5" algn="ctr" rtl="0">
              <a:lnSpc>
                <a:spcPct val="100000"/>
              </a:lnSpc>
              <a:spcBef>
                <a:spcPts val="2133"/>
              </a:spcBef>
              <a:spcAft>
                <a:spcPts val="0"/>
              </a:spcAft>
              <a:buSzPts val="1200"/>
              <a:buNone/>
              <a:defRPr/>
            </a:lvl6pPr>
            <a:lvl7pPr lvl="6" algn="ctr" rtl="0">
              <a:lnSpc>
                <a:spcPct val="100000"/>
              </a:lnSpc>
              <a:spcBef>
                <a:spcPts val="2133"/>
              </a:spcBef>
              <a:spcAft>
                <a:spcPts val="0"/>
              </a:spcAft>
              <a:buSzPts val="1200"/>
              <a:buNone/>
              <a:defRPr/>
            </a:lvl7pPr>
            <a:lvl8pPr lvl="7" algn="ctr" rtl="0">
              <a:lnSpc>
                <a:spcPct val="100000"/>
              </a:lnSpc>
              <a:spcBef>
                <a:spcPts val="2133"/>
              </a:spcBef>
              <a:spcAft>
                <a:spcPts val="0"/>
              </a:spcAft>
              <a:buSzPts val="1200"/>
              <a:buNone/>
              <a:defRPr/>
            </a:lvl8pPr>
            <a:lvl9pPr lvl="8" algn="ctr" rtl="0">
              <a:lnSpc>
                <a:spcPct val="100000"/>
              </a:lnSpc>
              <a:spcBef>
                <a:spcPts val="2133"/>
              </a:spcBef>
              <a:spcAft>
                <a:spcPts val="2133"/>
              </a:spcAft>
              <a:buSzPts val="1200"/>
              <a:buNone/>
              <a:defRPr/>
            </a:lvl9pPr>
          </a:lstStyle>
          <a:p>
            <a:r>
              <a:rPr lang="en-US"/>
              <a:t>Click to edit Master subtitle style</a:t>
            </a:r>
            <a:endParaRPr/>
          </a:p>
        </p:txBody>
      </p:sp>
    </p:spTree>
    <p:extLst>
      <p:ext uri="{BB962C8B-B14F-4D97-AF65-F5344CB8AC3E}">
        <p14:creationId xmlns:p14="http://schemas.microsoft.com/office/powerpoint/2010/main" val="1241015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
    <p:bg>
      <p:bgPr>
        <a:noFill/>
        <a:effectLst/>
      </p:bgPr>
    </p:bg>
    <p:spTree>
      <p:nvGrpSpPr>
        <p:cNvPr id="1" name="Shape 34"/>
        <p:cNvGrpSpPr/>
        <p:nvPr/>
      </p:nvGrpSpPr>
      <p:grpSpPr>
        <a:xfrm>
          <a:off x="0" y="0"/>
          <a:ext cx="0" cy="0"/>
          <a:chOff x="0" y="0"/>
          <a:chExt cx="0" cy="0"/>
        </a:xfrm>
      </p:grpSpPr>
      <p:sp>
        <p:nvSpPr>
          <p:cNvPr id="35" name="Google Shape;35;p10"/>
          <p:cNvSpPr txBox="1">
            <a:spLocks noGrp="1"/>
          </p:cNvSpPr>
          <p:nvPr>
            <p:ph type="title"/>
          </p:nvPr>
        </p:nvSpPr>
        <p:spPr>
          <a:xfrm>
            <a:off x="3396200" y="2204333"/>
            <a:ext cx="5399600" cy="1120000"/>
          </a:xfrm>
          <a:prstGeom prst="rect">
            <a:avLst/>
          </a:prstGeom>
          <a:noFill/>
          <a:ln>
            <a:noFill/>
          </a:ln>
        </p:spPr>
        <p:txBody>
          <a:bodyPr spcFirstLastPara="1" wrap="square" lIns="91425" tIns="91425" rIns="91425" bIns="91425" anchor="t" anchorCtr="0">
            <a:noAutofit/>
          </a:bodyPr>
          <a:lstStyle>
            <a:lvl1pPr lvl="0" algn="ctr" rtl="0">
              <a:spcBef>
                <a:spcPts val="0"/>
              </a:spcBef>
              <a:spcAft>
                <a:spcPts val="0"/>
              </a:spcAft>
              <a:buSzPts val="3100"/>
              <a:buNone/>
              <a:defRPr sz="4933"/>
            </a:lvl1pPr>
            <a:lvl2pPr lvl="1" rtl="0">
              <a:spcBef>
                <a:spcPts val="0"/>
              </a:spcBef>
              <a:spcAft>
                <a:spcPts val="0"/>
              </a:spcAft>
              <a:buSzPts val="3100"/>
              <a:buNone/>
              <a:defRPr/>
            </a:lvl2pPr>
            <a:lvl3pPr lvl="2" rtl="0">
              <a:spcBef>
                <a:spcPts val="0"/>
              </a:spcBef>
              <a:spcAft>
                <a:spcPts val="0"/>
              </a:spcAft>
              <a:buSzPts val="3100"/>
              <a:buNone/>
              <a:defRPr/>
            </a:lvl3pPr>
            <a:lvl4pPr lvl="3" rtl="0">
              <a:spcBef>
                <a:spcPts val="0"/>
              </a:spcBef>
              <a:spcAft>
                <a:spcPts val="0"/>
              </a:spcAft>
              <a:buSzPts val="3100"/>
              <a:buNone/>
              <a:defRPr/>
            </a:lvl4pPr>
            <a:lvl5pPr lvl="4" rtl="0">
              <a:spcBef>
                <a:spcPts val="0"/>
              </a:spcBef>
              <a:spcAft>
                <a:spcPts val="0"/>
              </a:spcAft>
              <a:buSzPts val="3100"/>
              <a:buNone/>
              <a:defRPr/>
            </a:lvl5pPr>
            <a:lvl6pPr lvl="5" rtl="0">
              <a:spcBef>
                <a:spcPts val="0"/>
              </a:spcBef>
              <a:spcAft>
                <a:spcPts val="0"/>
              </a:spcAft>
              <a:buSzPts val="3100"/>
              <a:buNone/>
              <a:defRPr/>
            </a:lvl6pPr>
            <a:lvl7pPr lvl="6" rtl="0">
              <a:spcBef>
                <a:spcPts val="0"/>
              </a:spcBef>
              <a:spcAft>
                <a:spcPts val="0"/>
              </a:spcAft>
              <a:buSzPts val="3100"/>
              <a:buNone/>
              <a:defRPr/>
            </a:lvl7pPr>
            <a:lvl8pPr lvl="7" rtl="0">
              <a:spcBef>
                <a:spcPts val="0"/>
              </a:spcBef>
              <a:spcAft>
                <a:spcPts val="0"/>
              </a:spcAft>
              <a:buSzPts val="3100"/>
              <a:buNone/>
              <a:defRPr/>
            </a:lvl8pPr>
            <a:lvl9pPr lvl="8" rtl="0">
              <a:spcBef>
                <a:spcPts val="0"/>
              </a:spcBef>
              <a:spcAft>
                <a:spcPts val="0"/>
              </a:spcAft>
              <a:buSzPts val="3100"/>
              <a:buNone/>
              <a:defRPr/>
            </a:lvl9pPr>
          </a:lstStyle>
          <a:p>
            <a:r>
              <a:rPr lang="en-US"/>
              <a:t>Click to edit Master title style</a:t>
            </a:r>
            <a:endParaRPr/>
          </a:p>
        </p:txBody>
      </p:sp>
    </p:spTree>
    <p:extLst>
      <p:ext uri="{BB962C8B-B14F-4D97-AF65-F5344CB8AC3E}">
        <p14:creationId xmlns:p14="http://schemas.microsoft.com/office/powerpoint/2010/main" val="31471177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noFill/>
        <a:effectLst/>
      </p:bgPr>
    </p:bg>
    <p:spTree>
      <p:nvGrpSpPr>
        <p:cNvPr id="1" name="Shape 5"/>
        <p:cNvGrpSpPr/>
        <p:nvPr/>
      </p:nvGrpSpPr>
      <p:grpSpPr>
        <a:xfrm>
          <a:off x="0" y="0"/>
          <a:ext cx="0" cy="0"/>
          <a:chOff x="0" y="0"/>
          <a:chExt cx="0" cy="0"/>
        </a:xfrm>
      </p:grpSpPr>
      <p:sp>
        <p:nvSpPr>
          <p:cNvPr id="6" name="Google Shape;6;p1"/>
          <p:cNvSpPr txBox="1">
            <a:spLocks noGrp="1"/>
          </p:cNvSpPr>
          <p:nvPr>
            <p:ph type="body" idx="1"/>
          </p:nvPr>
        </p:nvSpPr>
        <p:spPr>
          <a:xfrm>
            <a:off x="609600" y="1498900"/>
            <a:ext cx="10985200" cy="4816800"/>
          </a:xfrm>
          <a:prstGeom prst="rect">
            <a:avLst/>
          </a:prstGeom>
          <a:noFill/>
          <a:ln>
            <a:noFill/>
          </a:ln>
        </p:spPr>
        <p:txBody>
          <a:bodyPr spcFirstLastPara="1" wrap="square" lIns="91425" tIns="91425" rIns="91425" bIns="91425" anchor="t" anchorCtr="0">
            <a:noAutofit/>
          </a:bodyPr>
          <a:lstStyle>
            <a:lvl1pPr marL="457200" lvl="0" indent="-304800">
              <a:lnSpc>
                <a:spcPct val="100000"/>
              </a:lnSpc>
              <a:spcBef>
                <a:spcPts val="0"/>
              </a:spcBef>
              <a:spcAft>
                <a:spcPts val="0"/>
              </a:spcAft>
              <a:buClr>
                <a:schemeClr val="dk1"/>
              </a:buClr>
              <a:buSzPts val="1200"/>
              <a:buFont typeface="Roboto"/>
              <a:buChar char="●"/>
              <a:defRPr sz="1200">
                <a:solidFill>
                  <a:schemeClr val="dk1"/>
                </a:solidFill>
                <a:latin typeface="Roboto"/>
                <a:ea typeface="Roboto"/>
                <a:cs typeface="Roboto"/>
                <a:sym typeface="Roboto"/>
              </a:defRPr>
            </a:lvl1pPr>
            <a:lvl2pPr marL="914400" lvl="1" indent="-304800">
              <a:lnSpc>
                <a:spcPct val="100000"/>
              </a:lnSpc>
              <a:spcBef>
                <a:spcPts val="1600"/>
              </a:spcBef>
              <a:spcAft>
                <a:spcPts val="0"/>
              </a:spcAft>
              <a:buClr>
                <a:schemeClr val="dk1"/>
              </a:buClr>
              <a:buSzPts val="1200"/>
              <a:buFont typeface="Roboto"/>
              <a:buChar char="○"/>
              <a:defRPr sz="1200">
                <a:solidFill>
                  <a:schemeClr val="dk1"/>
                </a:solidFill>
                <a:latin typeface="Roboto"/>
                <a:ea typeface="Roboto"/>
                <a:cs typeface="Roboto"/>
                <a:sym typeface="Roboto"/>
              </a:defRPr>
            </a:lvl2pPr>
            <a:lvl3pPr marL="1371600" lvl="2" indent="-304800">
              <a:lnSpc>
                <a:spcPct val="100000"/>
              </a:lnSpc>
              <a:spcBef>
                <a:spcPts val="1600"/>
              </a:spcBef>
              <a:spcAft>
                <a:spcPts val="0"/>
              </a:spcAft>
              <a:buClr>
                <a:schemeClr val="dk1"/>
              </a:buClr>
              <a:buSzPts val="1200"/>
              <a:buFont typeface="Roboto"/>
              <a:buChar char="■"/>
              <a:defRPr sz="1200">
                <a:solidFill>
                  <a:schemeClr val="dk1"/>
                </a:solidFill>
                <a:latin typeface="Roboto"/>
                <a:ea typeface="Roboto"/>
                <a:cs typeface="Roboto"/>
                <a:sym typeface="Roboto"/>
              </a:defRPr>
            </a:lvl3pPr>
            <a:lvl4pPr marL="1828800" lvl="3" indent="-304800">
              <a:lnSpc>
                <a:spcPct val="100000"/>
              </a:lnSpc>
              <a:spcBef>
                <a:spcPts val="1600"/>
              </a:spcBef>
              <a:spcAft>
                <a:spcPts val="0"/>
              </a:spcAft>
              <a:buClr>
                <a:schemeClr val="dk1"/>
              </a:buClr>
              <a:buSzPts val="1200"/>
              <a:buFont typeface="Roboto"/>
              <a:buChar char="●"/>
              <a:defRPr sz="1200">
                <a:solidFill>
                  <a:schemeClr val="dk1"/>
                </a:solidFill>
                <a:latin typeface="Roboto"/>
                <a:ea typeface="Roboto"/>
                <a:cs typeface="Roboto"/>
                <a:sym typeface="Roboto"/>
              </a:defRPr>
            </a:lvl4pPr>
            <a:lvl5pPr marL="2286000" lvl="4" indent="-304800">
              <a:lnSpc>
                <a:spcPct val="100000"/>
              </a:lnSpc>
              <a:spcBef>
                <a:spcPts val="1600"/>
              </a:spcBef>
              <a:spcAft>
                <a:spcPts val="0"/>
              </a:spcAft>
              <a:buClr>
                <a:schemeClr val="dk1"/>
              </a:buClr>
              <a:buSzPts val="1200"/>
              <a:buFont typeface="Roboto"/>
              <a:buChar char="○"/>
              <a:defRPr sz="1200">
                <a:solidFill>
                  <a:schemeClr val="dk1"/>
                </a:solidFill>
                <a:latin typeface="Roboto"/>
                <a:ea typeface="Roboto"/>
                <a:cs typeface="Roboto"/>
                <a:sym typeface="Roboto"/>
              </a:defRPr>
            </a:lvl5pPr>
            <a:lvl6pPr marL="2743200" lvl="5" indent="-304800">
              <a:lnSpc>
                <a:spcPct val="100000"/>
              </a:lnSpc>
              <a:spcBef>
                <a:spcPts val="1600"/>
              </a:spcBef>
              <a:spcAft>
                <a:spcPts val="0"/>
              </a:spcAft>
              <a:buClr>
                <a:schemeClr val="dk1"/>
              </a:buClr>
              <a:buSzPts val="1200"/>
              <a:buFont typeface="Roboto"/>
              <a:buChar char="■"/>
              <a:defRPr sz="1200">
                <a:solidFill>
                  <a:schemeClr val="dk1"/>
                </a:solidFill>
                <a:latin typeface="Roboto"/>
                <a:ea typeface="Roboto"/>
                <a:cs typeface="Roboto"/>
                <a:sym typeface="Roboto"/>
              </a:defRPr>
            </a:lvl6pPr>
            <a:lvl7pPr marL="3200400" lvl="6" indent="-304800">
              <a:lnSpc>
                <a:spcPct val="100000"/>
              </a:lnSpc>
              <a:spcBef>
                <a:spcPts val="1600"/>
              </a:spcBef>
              <a:spcAft>
                <a:spcPts val="0"/>
              </a:spcAft>
              <a:buClr>
                <a:schemeClr val="dk1"/>
              </a:buClr>
              <a:buSzPts val="1200"/>
              <a:buFont typeface="Roboto"/>
              <a:buChar char="●"/>
              <a:defRPr sz="1200">
                <a:solidFill>
                  <a:schemeClr val="dk1"/>
                </a:solidFill>
                <a:latin typeface="Roboto"/>
                <a:ea typeface="Roboto"/>
                <a:cs typeface="Roboto"/>
                <a:sym typeface="Roboto"/>
              </a:defRPr>
            </a:lvl7pPr>
            <a:lvl8pPr marL="3657600" lvl="7" indent="-304800">
              <a:lnSpc>
                <a:spcPct val="100000"/>
              </a:lnSpc>
              <a:spcBef>
                <a:spcPts val="1600"/>
              </a:spcBef>
              <a:spcAft>
                <a:spcPts val="0"/>
              </a:spcAft>
              <a:buClr>
                <a:schemeClr val="dk1"/>
              </a:buClr>
              <a:buSzPts val="1200"/>
              <a:buFont typeface="Roboto"/>
              <a:buChar char="○"/>
              <a:defRPr sz="1200">
                <a:solidFill>
                  <a:schemeClr val="dk1"/>
                </a:solidFill>
                <a:latin typeface="Roboto"/>
                <a:ea typeface="Roboto"/>
                <a:cs typeface="Roboto"/>
                <a:sym typeface="Roboto"/>
              </a:defRPr>
            </a:lvl8pPr>
            <a:lvl9pPr marL="4114800" lvl="8" indent="-304800">
              <a:lnSpc>
                <a:spcPct val="100000"/>
              </a:lnSpc>
              <a:spcBef>
                <a:spcPts val="1600"/>
              </a:spcBef>
              <a:spcAft>
                <a:spcPts val="1600"/>
              </a:spcAft>
              <a:buClr>
                <a:schemeClr val="dk1"/>
              </a:buClr>
              <a:buSzPts val="1200"/>
              <a:buFont typeface="Roboto"/>
              <a:buChar char="■"/>
              <a:defRPr sz="1200">
                <a:solidFill>
                  <a:schemeClr val="dk1"/>
                </a:solidFill>
                <a:latin typeface="Roboto"/>
                <a:ea typeface="Roboto"/>
                <a:cs typeface="Roboto"/>
                <a:sym typeface="Roboto"/>
              </a:defRPr>
            </a:lvl9pPr>
          </a:lstStyle>
          <a:p>
            <a:endParaRPr/>
          </a:p>
        </p:txBody>
      </p:sp>
      <p:sp>
        <p:nvSpPr>
          <p:cNvPr id="7" name="Google Shape;7;p1"/>
          <p:cNvSpPr txBox="1">
            <a:spLocks noGrp="1"/>
          </p:cNvSpPr>
          <p:nvPr>
            <p:ph type="title"/>
          </p:nvPr>
        </p:nvSpPr>
        <p:spPr>
          <a:xfrm>
            <a:off x="609600" y="548633"/>
            <a:ext cx="10985200" cy="891600"/>
          </a:xfrm>
          <a:prstGeom prst="rect">
            <a:avLst/>
          </a:prstGeom>
          <a:noFill/>
          <a:ln>
            <a:noFill/>
          </a:ln>
        </p:spPr>
        <p:txBody>
          <a:bodyPr spcFirstLastPara="1" wrap="square" lIns="91425" tIns="91425" rIns="91425" bIns="91425" anchor="t" anchorCtr="0">
            <a:noAutofit/>
          </a:bodyPr>
          <a:lstStyle>
            <a:lvl1pPr lvl="0" algn="ctr" rtl="0">
              <a:spcBef>
                <a:spcPts val="0"/>
              </a:spcBef>
              <a:spcAft>
                <a:spcPts val="0"/>
              </a:spcAft>
              <a:buClr>
                <a:schemeClr val="dk1"/>
              </a:buClr>
              <a:buSzPts val="3100"/>
              <a:buFont typeface="Fira Sans Condensed"/>
              <a:buNone/>
              <a:defRPr sz="3100" b="1">
                <a:solidFill>
                  <a:schemeClr val="dk1"/>
                </a:solidFill>
                <a:latin typeface="Fira Sans Condensed"/>
                <a:ea typeface="Fira Sans Condensed"/>
                <a:cs typeface="Fira Sans Condensed"/>
                <a:sym typeface="Fira Sans Condensed"/>
              </a:defRPr>
            </a:lvl1pPr>
            <a:lvl2pPr lvl="1" algn="ctr" rtl="0">
              <a:spcBef>
                <a:spcPts val="0"/>
              </a:spcBef>
              <a:spcAft>
                <a:spcPts val="0"/>
              </a:spcAft>
              <a:buClr>
                <a:schemeClr val="dk1"/>
              </a:buClr>
              <a:buSzPts val="3100"/>
              <a:buFont typeface="Fira Sans Condensed"/>
              <a:buNone/>
              <a:defRPr sz="3100" b="1">
                <a:solidFill>
                  <a:schemeClr val="dk1"/>
                </a:solidFill>
                <a:latin typeface="Fira Sans Condensed"/>
                <a:ea typeface="Fira Sans Condensed"/>
                <a:cs typeface="Fira Sans Condensed"/>
                <a:sym typeface="Fira Sans Condensed"/>
              </a:defRPr>
            </a:lvl2pPr>
            <a:lvl3pPr lvl="2" algn="ctr" rtl="0">
              <a:spcBef>
                <a:spcPts val="0"/>
              </a:spcBef>
              <a:spcAft>
                <a:spcPts val="0"/>
              </a:spcAft>
              <a:buClr>
                <a:schemeClr val="dk1"/>
              </a:buClr>
              <a:buSzPts val="3100"/>
              <a:buFont typeface="Fira Sans Condensed"/>
              <a:buNone/>
              <a:defRPr sz="3100" b="1">
                <a:solidFill>
                  <a:schemeClr val="dk1"/>
                </a:solidFill>
                <a:latin typeface="Fira Sans Condensed"/>
                <a:ea typeface="Fira Sans Condensed"/>
                <a:cs typeface="Fira Sans Condensed"/>
                <a:sym typeface="Fira Sans Condensed"/>
              </a:defRPr>
            </a:lvl3pPr>
            <a:lvl4pPr lvl="3" algn="ctr" rtl="0">
              <a:spcBef>
                <a:spcPts val="0"/>
              </a:spcBef>
              <a:spcAft>
                <a:spcPts val="0"/>
              </a:spcAft>
              <a:buClr>
                <a:schemeClr val="dk1"/>
              </a:buClr>
              <a:buSzPts val="3100"/>
              <a:buFont typeface="Fira Sans Condensed"/>
              <a:buNone/>
              <a:defRPr sz="3100" b="1">
                <a:solidFill>
                  <a:schemeClr val="dk1"/>
                </a:solidFill>
                <a:latin typeface="Fira Sans Condensed"/>
                <a:ea typeface="Fira Sans Condensed"/>
                <a:cs typeface="Fira Sans Condensed"/>
                <a:sym typeface="Fira Sans Condensed"/>
              </a:defRPr>
            </a:lvl4pPr>
            <a:lvl5pPr lvl="4" algn="ctr" rtl="0">
              <a:spcBef>
                <a:spcPts val="0"/>
              </a:spcBef>
              <a:spcAft>
                <a:spcPts val="0"/>
              </a:spcAft>
              <a:buClr>
                <a:schemeClr val="dk1"/>
              </a:buClr>
              <a:buSzPts val="3100"/>
              <a:buFont typeface="Fira Sans Condensed"/>
              <a:buNone/>
              <a:defRPr sz="3100" b="1">
                <a:solidFill>
                  <a:schemeClr val="dk1"/>
                </a:solidFill>
                <a:latin typeface="Fira Sans Condensed"/>
                <a:ea typeface="Fira Sans Condensed"/>
                <a:cs typeface="Fira Sans Condensed"/>
                <a:sym typeface="Fira Sans Condensed"/>
              </a:defRPr>
            </a:lvl5pPr>
            <a:lvl6pPr lvl="5" algn="ctr" rtl="0">
              <a:spcBef>
                <a:spcPts val="0"/>
              </a:spcBef>
              <a:spcAft>
                <a:spcPts val="0"/>
              </a:spcAft>
              <a:buClr>
                <a:schemeClr val="dk1"/>
              </a:buClr>
              <a:buSzPts val="3100"/>
              <a:buFont typeface="Fira Sans Condensed"/>
              <a:buNone/>
              <a:defRPr sz="3100" b="1">
                <a:solidFill>
                  <a:schemeClr val="dk1"/>
                </a:solidFill>
                <a:latin typeface="Fira Sans Condensed"/>
                <a:ea typeface="Fira Sans Condensed"/>
                <a:cs typeface="Fira Sans Condensed"/>
                <a:sym typeface="Fira Sans Condensed"/>
              </a:defRPr>
            </a:lvl6pPr>
            <a:lvl7pPr lvl="6" algn="ctr" rtl="0">
              <a:spcBef>
                <a:spcPts val="0"/>
              </a:spcBef>
              <a:spcAft>
                <a:spcPts val="0"/>
              </a:spcAft>
              <a:buClr>
                <a:schemeClr val="dk1"/>
              </a:buClr>
              <a:buSzPts val="3100"/>
              <a:buFont typeface="Fira Sans Condensed"/>
              <a:buNone/>
              <a:defRPr sz="3100" b="1">
                <a:solidFill>
                  <a:schemeClr val="dk1"/>
                </a:solidFill>
                <a:latin typeface="Fira Sans Condensed"/>
                <a:ea typeface="Fira Sans Condensed"/>
                <a:cs typeface="Fira Sans Condensed"/>
                <a:sym typeface="Fira Sans Condensed"/>
              </a:defRPr>
            </a:lvl7pPr>
            <a:lvl8pPr lvl="7" algn="ctr" rtl="0">
              <a:spcBef>
                <a:spcPts val="0"/>
              </a:spcBef>
              <a:spcAft>
                <a:spcPts val="0"/>
              </a:spcAft>
              <a:buClr>
                <a:schemeClr val="dk1"/>
              </a:buClr>
              <a:buSzPts val="3100"/>
              <a:buFont typeface="Fira Sans Condensed"/>
              <a:buNone/>
              <a:defRPr sz="3100" b="1">
                <a:solidFill>
                  <a:schemeClr val="dk1"/>
                </a:solidFill>
                <a:latin typeface="Fira Sans Condensed"/>
                <a:ea typeface="Fira Sans Condensed"/>
                <a:cs typeface="Fira Sans Condensed"/>
                <a:sym typeface="Fira Sans Condensed"/>
              </a:defRPr>
            </a:lvl8pPr>
            <a:lvl9pPr lvl="8" algn="ctr" rtl="0">
              <a:spcBef>
                <a:spcPts val="0"/>
              </a:spcBef>
              <a:spcAft>
                <a:spcPts val="0"/>
              </a:spcAft>
              <a:buClr>
                <a:schemeClr val="dk1"/>
              </a:buClr>
              <a:buSzPts val="3100"/>
              <a:buFont typeface="Fira Sans Condensed"/>
              <a:buNone/>
              <a:defRPr sz="3100" b="1">
                <a:solidFill>
                  <a:schemeClr val="dk1"/>
                </a:solidFill>
                <a:latin typeface="Fira Sans Condensed"/>
                <a:ea typeface="Fira Sans Condensed"/>
                <a:cs typeface="Fira Sans Condensed"/>
                <a:sym typeface="Fira Sans Condensed"/>
              </a:defRPr>
            </a:lvl9pPr>
          </a:lstStyle>
          <a:p>
            <a:endParaRPr/>
          </a:p>
        </p:txBody>
      </p:sp>
    </p:spTree>
    <p:extLst>
      <p:ext uri="{BB962C8B-B14F-4D97-AF65-F5344CB8AC3E}">
        <p14:creationId xmlns:p14="http://schemas.microsoft.com/office/powerpoint/2010/main" val="2947494749"/>
      </p:ext>
    </p:extLst>
  </p:cSld>
  <p:clrMap bg1="lt1" tx1="dk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0E2A47"/>
        </a:solidFill>
        <a:effectLst/>
      </p:bgPr>
    </p:bg>
    <p:spTree>
      <p:nvGrpSpPr>
        <p:cNvPr id="1" name="Shape 40"/>
        <p:cNvGrpSpPr/>
        <p:nvPr/>
      </p:nvGrpSpPr>
      <p:grpSpPr>
        <a:xfrm>
          <a:off x="0" y="0"/>
          <a:ext cx="0" cy="0"/>
          <a:chOff x="0" y="0"/>
          <a:chExt cx="0" cy="0"/>
        </a:xfrm>
      </p:grpSpPr>
      <p:sp>
        <p:nvSpPr>
          <p:cNvPr id="41" name="Google Shape;41;p13"/>
          <p:cNvSpPr txBox="1">
            <a:spLocks noGrp="1"/>
          </p:cNvSpPr>
          <p:nvPr>
            <p:ph type="title"/>
          </p:nvPr>
        </p:nvSpPr>
        <p:spPr>
          <a:xfrm>
            <a:off x="1424133" y="1244600"/>
            <a:ext cx="9396400" cy="643200"/>
          </a:xfrm>
          <a:prstGeom prst="rect">
            <a:avLst/>
          </a:prstGeom>
          <a:noFill/>
          <a:ln>
            <a:noFill/>
          </a:ln>
        </p:spPr>
        <p:txBody>
          <a:bodyPr spcFirstLastPara="1" wrap="square" lIns="91425" tIns="91425" rIns="91425" bIns="91425" anchor="t" anchorCtr="0">
            <a:noAutofit/>
          </a:bodyPr>
          <a:lstStyle>
            <a:lvl1pPr lvl="0"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1pPr>
            <a:lvl2pPr lvl="1"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2pPr>
            <a:lvl3pPr lvl="2"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3pPr>
            <a:lvl4pPr lvl="3"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4pPr>
            <a:lvl5pPr lvl="4"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5pPr>
            <a:lvl6pPr lvl="5"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6pPr>
            <a:lvl7pPr lvl="6"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7pPr>
            <a:lvl8pPr lvl="7"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8pPr>
            <a:lvl9pPr lvl="8"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9pPr>
          </a:lstStyle>
          <a:p>
            <a:endParaRPr/>
          </a:p>
        </p:txBody>
      </p:sp>
      <p:sp>
        <p:nvSpPr>
          <p:cNvPr id="42" name="Google Shape;42;p13"/>
          <p:cNvSpPr txBox="1">
            <a:spLocks noGrp="1"/>
          </p:cNvSpPr>
          <p:nvPr>
            <p:ph type="body" idx="1"/>
          </p:nvPr>
        </p:nvSpPr>
        <p:spPr>
          <a:xfrm>
            <a:off x="1424133" y="2260600"/>
            <a:ext cx="9396400" cy="3336000"/>
          </a:xfrm>
          <a:prstGeom prst="rect">
            <a:avLst/>
          </a:prstGeom>
          <a:noFill/>
          <a:ln>
            <a:noFill/>
          </a:ln>
        </p:spPr>
        <p:txBody>
          <a:bodyPr spcFirstLastPara="1" wrap="square" lIns="91425" tIns="91425" rIns="91425" bIns="91425" anchor="t" anchorCtr="0">
            <a:noAutofit/>
          </a:bodyPr>
          <a:lstStyle>
            <a:lvl1pPr marL="457200" lvl="0"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1pPr>
            <a:lvl2pPr marL="914400" lvl="1"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2pPr>
            <a:lvl3pPr marL="1371600" lvl="2"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3pPr>
            <a:lvl4pPr marL="1828800" lvl="3"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4pPr>
            <a:lvl5pPr marL="2286000" lvl="4"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5pPr>
            <a:lvl6pPr marL="2743200" lvl="5"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6pPr>
            <a:lvl7pPr marL="3200400" lvl="6"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7pPr>
            <a:lvl8pPr marL="3657600" lvl="7"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8pPr>
            <a:lvl9pPr marL="4114800" lvl="8"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9pPr>
          </a:lstStyle>
          <a:p>
            <a:endParaRPr/>
          </a:p>
        </p:txBody>
      </p:sp>
    </p:spTree>
    <p:extLst>
      <p:ext uri="{BB962C8B-B14F-4D97-AF65-F5344CB8AC3E}">
        <p14:creationId xmlns:p14="http://schemas.microsoft.com/office/powerpoint/2010/main" val="1932570029"/>
      </p:ext>
    </p:extLst>
  </p:cSld>
  <p:clrMap bg1="lt1" tx1="dk1" bg2="dk2" tx2="lt2" accent1="accent1" accent2="accent2" accent3="accent3" accent4="accent4" accent5="accent5" accent6="accent6" hlink="hlink" folHlink="folHlink"/>
  <p:sldLayoutIdLst>
    <p:sldLayoutId id="2147483673" r:id="rId1"/>
  </p:sldLayoutIdLst>
  <p:hf hdr="0" ftr="0" dt="0"/>
  <p:txStyles>
    <p:title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8" Type="http://schemas.openxmlformats.org/officeDocument/2006/relationships/customXml" Target="../ink/ink4.xml"/><Relationship Id="rId3" Type="http://schemas.openxmlformats.org/officeDocument/2006/relationships/image" Target="../media/image3.png"/><Relationship Id="rId7" Type="http://schemas.openxmlformats.org/officeDocument/2006/relationships/image" Target="../media/image5.png"/><Relationship Id="rId2" Type="http://schemas.openxmlformats.org/officeDocument/2006/relationships/customXml" Target="../ink/ink1.xml"/><Relationship Id="rId1" Type="http://schemas.openxmlformats.org/officeDocument/2006/relationships/slideLayout" Target="../slideLayouts/slideLayout3.xml"/><Relationship Id="rId6" Type="http://schemas.openxmlformats.org/officeDocument/2006/relationships/customXml" Target="../ink/ink3.xml"/><Relationship Id="rId11" Type="http://schemas.openxmlformats.org/officeDocument/2006/relationships/image" Target="../media/image7.png"/><Relationship Id="rId5" Type="http://schemas.openxmlformats.org/officeDocument/2006/relationships/image" Target="../media/image4.png"/><Relationship Id="rId10" Type="http://schemas.openxmlformats.org/officeDocument/2006/relationships/customXml" Target="../ink/ink5.xml"/><Relationship Id="rId4" Type="http://schemas.openxmlformats.org/officeDocument/2006/relationships/customXml" Target="../ink/ink2.xml"/><Relationship Id="rId9"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2" name="Picture 331">
            <a:extLst>
              <a:ext uri="{FF2B5EF4-FFF2-40B4-BE49-F238E27FC236}">
                <a16:creationId xmlns:a16="http://schemas.microsoft.com/office/drawing/2014/main" id="{D4CC754E-44FB-4547-1317-A2AE350D4EC2}"/>
              </a:ext>
            </a:extLst>
          </p:cNvPr>
          <p:cNvPicPr>
            <a:picLocks noChangeAspect="1"/>
          </p:cNvPicPr>
          <p:nvPr/>
        </p:nvPicPr>
        <p:blipFill>
          <a:blip r:embed="rId2"/>
          <a:stretch>
            <a:fillRect/>
          </a:stretch>
        </p:blipFill>
        <p:spPr>
          <a:xfrm>
            <a:off x="3929680" y="3486910"/>
            <a:ext cx="3833962" cy="2540000"/>
          </a:xfrm>
          <a:prstGeom prst="rect">
            <a:avLst/>
          </a:prstGeom>
        </p:spPr>
      </p:pic>
      <p:sp>
        <p:nvSpPr>
          <p:cNvPr id="3" name="Subtitle 2">
            <a:extLst>
              <a:ext uri="{FF2B5EF4-FFF2-40B4-BE49-F238E27FC236}">
                <a16:creationId xmlns:a16="http://schemas.microsoft.com/office/drawing/2014/main" id="{2672FF20-8262-E11D-1FC6-D8B7DA3B76A6}"/>
              </a:ext>
            </a:extLst>
          </p:cNvPr>
          <p:cNvSpPr>
            <a:spLocks noGrp="1"/>
          </p:cNvSpPr>
          <p:nvPr>
            <p:ph type="subTitle" idx="1"/>
          </p:nvPr>
        </p:nvSpPr>
        <p:spPr>
          <a:xfrm>
            <a:off x="1880719" y="1518260"/>
            <a:ext cx="9144000" cy="1655762"/>
          </a:xfrm>
        </p:spPr>
        <p:txBody>
          <a:bodyPr/>
          <a:lstStyle/>
          <a:p>
            <a:r>
              <a:rPr lang="en-US" dirty="0"/>
              <a:t>A word-building phonics game</a:t>
            </a:r>
          </a:p>
        </p:txBody>
      </p:sp>
      <p:sp>
        <p:nvSpPr>
          <p:cNvPr id="2" name="Title 1">
            <a:extLst>
              <a:ext uri="{FF2B5EF4-FFF2-40B4-BE49-F238E27FC236}">
                <a16:creationId xmlns:a16="http://schemas.microsoft.com/office/drawing/2014/main" id="{3AEC4E68-D8B3-ED48-03F4-A2BC536795F8}"/>
              </a:ext>
            </a:extLst>
          </p:cNvPr>
          <p:cNvSpPr>
            <a:spLocks noGrp="1"/>
          </p:cNvSpPr>
          <p:nvPr>
            <p:ph type="ctrTitle"/>
          </p:nvPr>
        </p:nvSpPr>
        <p:spPr>
          <a:xfrm>
            <a:off x="1524000" y="324460"/>
            <a:ext cx="9144000" cy="2387600"/>
          </a:xfrm>
        </p:spPr>
        <p:txBody>
          <a:bodyPr/>
          <a:lstStyle/>
          <a:p>
            <a:r>
              <a:rPr lang="en-US" dirty="0"/>
              <a:t>Assembly Line</a:t>
            </a:r>
          </a:p>
        </p:txBody>
      </p:sp>
      <p:grpSp>
        <p:nvGrpSpPr>
          <p:cNvPr id="115" name="Google Shape;50;p15">
            <a:extLst>
              <a:ext uri="{FF2B5EF4-FFF2-40B4-BE49-F238E27FC236}">
                <a16:creationId xmlns:a16="http://schemas.microsoft.com/office/drawing/2014/main" id="{FB55A151-A2DC-DBFB-F833-EDCBCB29398D}"/>
              </a:ext>
            </a:extLst>
          </p:cNvPr>
          <p:cNvGrpSpPr/>
          <p:nvPr/>
        </p:nvGrpSpPr>
        <p:grpSpPr>
          <a:xfrm flipH="1">
            <a:off x="11014636" y="4794834"/>
            <a:ext cx="1177364" cy="2062658"/>
            <a:chOff x="457200" y="3374400"/>
            <a:chExt cx="777600" cy="1362300"/>
          </a:xfrm>
        </p:grpSpPr>
        <p:sp>
          <p:nvSpPr>
            <p:cNvPr id="116" name="Google Shape;51;p15">
              <a:extLst>
                <a:ext uri="{FF2B5EF4-FFF2-40B4-BE49-F238E27FC236}">
                  <a16:creationId xmlns:a16="http://schemas.microsoft.com/office/drawing/2014/main" id="{EC3C0D95-6285-62C0-BD42-2E4D1A39D91C}"/>
                </a:ext>
              </a:extLst>
            </p:cNvPr>
            <p:cNvSpPr/>
            <p:nvPr/>
          </p:nvSpPr>
          <p:spPr>
            <a:xfrm>
              <a:off x="457200" y="3374400"/>
              <a:ext cx="777600" cy="1362300"/>
            </a:xfrm>
            <a:prstGeom prst="roundRect">
              <a:avLst>
                <a:gd name="adj" fmla="val 16667"/>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 name="Google Shape;52;p15">
              <a:extLst>
                <a:ext uri="{FF2B5EF4-FFF2-40B4-BE49-F238E27FC236}">
                  <a16:creationId xmlns:a16="http://schemas.microsoft.com/office/drawing/2014/main" id="{374E8DA3-FCFD-F09F-D682-FB47028F011E}"/>
                </a:ext>
              </a:extLst>
            </p:cNvPr>
            <p:cNvSpPr/>
            <p:nvPr/>
          </p:nvSpPr>
          <p:spPr>
            <a:xfrm>
              <a:off x="548728" y="3506771"/>
              <a:ext cx="228300" cy="228300"/>
            </a:xfrm>
            <a:prstGeom prst="ellips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 name="Google Shape;53;p15">
              <a:extLst>
                <a:ext uri="{FF2B5EF4-FFF2-40B4-BE49-F238E27FC236}">
                  <a16:creationId xmlns:a16="http://schemas.microsoft.com/office/drawing/2014/main" id="{2DA123A3-2486-F378-9960-E1E3B095363F}"/>
                </a:ext>
              </a:extLst>
            </p:cNvPr>
            <p:cNvSpPr/>
            <p:nvPr/>
          </p:nvSpPr>
          <p:spPr>
            <a:xfrm>
              <a:off x="863578" y="3506771"/>
              <a:ext cx="228300" cy="228300"/>
            </a:xfrm>
            <a:prstGeom prst="ellips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 name="Google Shape;54;p15">
              <a:extLst>
                <a:ext uri="{FF2B5EF4-FFF2-40B4-BE49-F238E27FC236}">
                  <a16:creationId xmlns:a16="http://schemas.microsoft.com/office/drawing/2014/main" id="{89F90E9C-7422-3A79-5EE8-01193917B68B}"/>
                </a:ext>
              </a:extLst>
            </p:cNvPr>
            <p:cNvSpPr/>
            <p:nvPr/>
          </p:nvSpPr>
          <p:spPr>
            <a:xfrm>
              <a:off x="548728" y="3809371"/>
              <a:ext cx="228300" cy="228300"/>
            </a:xfrm>
            <a:prstGeom prst="ellips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 name="Google Shape;55;p15">
              <a:extLst>
                <a:ext uri="{FF2B5EF4-FFF2-40B4-BE49-F238E27FC236}">
                  <a16:creationId xmlns:a16="http://schemas.microsoft.com/office/drawing/2014/main" id="{E78143D7-05E7-F73C-F14B-31267D35D1EC}"/>
                </a:ext>
              </a:extLst>
            </p:cNvPr>
            <p:cNvSpPr/>
            <p:nvPr/>
          </p:nvSpPr>
          <p:spPr>
            <a:xfrm>
              <a:off x="863578" y="3809371"/>
              <a:ext cx="228300" cy="228300"/>
            </a:xfrm>
            <a:prstGeom prst="ellips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 name="Google Shape;56;p15">
              <a:extLst>
                <a:ext uri="{FF2B5EF4-FFF2-40B4-BE49-F238E27FC236}">
                  <a16:creationId xmlns:a16="http://schemas.microsoft.com/office/drawing/2014/main" id="{E09851A4-B028-1398-9FF3-D3F9136D6631}"/>
                </a:ext>
              </a:extLst>
            </p:cNvPr>
            <p:cNvSpPr/>
            <p:nvPr/>
          </p:nvSpPr>
          <p:spPr>
            <a:xfrm>
              <a:off x="548728" y="4111971"/>
              <a:ext cx="228300" cy="228300"/>
            </a:xfrm>
            <a:prstGeom prst="ellips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 name="Google Shape;57;p15">
              <a:extLst>
                <a:ext uri="{FF2B5EF4-FFF2-40B4-BE49-F238E27FC236}">
                  <a16:creationId xmlns:a16="http://schemas.microsoft.com/office/drawing/2014/main" id="{C1571857-F861-21D0-0A00-DE8C6EC68259}"/>
                </a:ext>
              </a:extLst>
            </p:cNvPr>
            <p:cNvSpPr/>
            <p:nvPr/>
          </p:nvSpPr>
          <p:spPr>
            <a:xfrm>
              <a:off x="863578" y="4111971"/>
              <a:ext cx="228300" cy="228300"/>
            </a:xfrm>
            <a:prstGeom prst="ellips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 name="Google Shape;58;p15">
              <a:extLst>
                <a:ext uri="{FF2B5EF4-FFF2-40B4-BE49-F238E27FC236}">
                  <a16:creationId xmlns:a16="http://schemas.microsoft.com/office/drawing/2014/main" id="{E4F54E9D-10AA-9222-8EE3-BB4540D465EC}"/>
                </a:ext>
              </a:extLst>
            </p:cNvPr>
            <p:cNvSpPr/>
            <p:nvPr/>
          </p:nvSpPr>
          <p:spPr>
            <a:xfrm>
              <a:off x="548728" y="4414571"/>
              <a:ext cx="228300" cy="228300"/>
            </a:xfrm>
            <a:prstGeom prst="ellips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 name="Google Shape;59;p15">
              <a:extLst>
                <a:ext uri="{FF2B5EF4-FFF2-40B4-BE49-F238E27FC236}">
                  <a16:creationId xmlns:a16="http://schemas.microsoft.com/office/drawing/2014/main" id="{9C30A3EB-81C2-A5BF-A5A1-B7A9BB8DFE1A}"/>
                </a:ext>
              </a:extLst>
            </p:cNvPr>
            <p:cNvSpPr/>
            <p:nvPr/>
          </p:nvSpPr>
          <p:spPr>
            <a:xfrm>
              <a:off x="863578" y="4414571"/>
              <a:ext cx="228300" cy="228300"/>
            </a:xfrm>
            <a:prstGeom prst="ellips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 name="Google Shape;60;p15">
              <a:extLst>
                <a:ext uri="{FF2B5EF4-FFF2-40B4-BE49-F238E27FC236}">
                  <a16:creationId xmlns:a16="http://schemas.microsoft.com/office/drawing/2014/main" id="{0723688A-2028-2747-2D5A-1603C40CEBD2}"/>
                </a:ext>
              </a:extLst>
            </p:cNvPr>
            <p:cNvSpPr/>
            <p:nvPr/>
          </p:nvSpPr>
          <p:spPr>
            <a:xfrm>
              <a:off x="574425" y="3487500"/>
              <a:ext cx="228300" cy="2283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 name="Google Shape;61;p15">
              <a:extLst>
                <a:ext uri="{FF2B5EF4-FFF2-40B4-BE49-F238E27FC236}">
                  <a16:creationId xmlns:a16="http://schemas.microsoft.com/office/drawing/2014/main" id="{FB22CC0C-C8A0-377A-2341-7E7E1588534C}"/>
                </a:ext>
              </a:extLst>
            </p:cNvPr>
            <p:cNvSpPr/>
            <p:nvPr/>
          </p:nvSpPr>
          <p:spPr>
            <a:xfrm>
              <a:off x="889275" y="3487500"/>
              <a:ext cx="228300" cy="2283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 name="Google Shape;62;p15">
              <a:extLst>
                <a:ext uri="{FF2B5EF4-FFF2-40B4-BE49-F238E27FC236}">
                  <a16:creationId xmlns:a16="http://schemas.microsoft.com/office/drawing/2014/main" id="{46C4B3B9-A534-65EF-B9C8-5B7D7C669591}"/>
                </a:ext>
              </a:extLst>
            </p:cNvPr>
            <p:cNvSpPr/>
            <p:nvPr/>
          </p:nvSpPr>
          <p:spPr>
            <a:xfrm>
              <a:off x="574425" y="3790100"/>
              <a:ext cx="228300" cy="2283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 name="Google Shape;63;p15">
              <a:extLst>
                <a:ext uri="{FF2B5EF4-FFF2-40B4-BE49-F238E27FC236}">
                  <a16:creationId xmlns:a16="http://schemas.microsoft.com/office/drawing/2014/main" id="{CCF17D92-43B7-E6FF-67F0-EE3A3665A948}"/>
                </a:ext>
              </a:extLst>
            </p:cNvPr>
            <p:cNvSpPr/>
            <p:nvPr/>
          </p:nvSpPr>
          <p:spPr>
            <a:xfrm>
              <a:off x="889275" y="3790100"/>
              <a:ext cx="228300" cy="2283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 name="Google Shape;64;p15">
              <a:extLst>
                <a:ext uri="{FF2B5EF4-FFF2-40B4-BE49-F238E27FC236}">
                  <a16:creationId xmlns:a16="http://schemas.microsoft.com/office/drawing/2014/main" id="{E1540B03-9B4D-D5A3-82AB-DB6F3D6845F0}"/>
                </a:ext>
              </a:extLst>
            </p:cNvPr>
            <p:cNvSpPr/>
            <p:nvPr/>
          </p:nvSpPr>
          <p:spPr>
            <a:xfrm>
              <a:off x="574425" y="4092700"/>
              <a:ext cx="228300" cy="2283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 name="Google Shape;65;p15">
              <a:extLst>
                <a:ext uri="{FF2B5EF4-FFF2-40B4-BE49-F238E27FC236}">
                  <a16:creationId xmlns:a16="http://schemas.microsoft.com/office/drawing/2014/main" id="{21FF89BF-68B4-ABFD-3F7D-CA38DFC15257}"/>
                </a:ext>
              </a:extLst>
            </p:cNvPr>
            <p:cNvSpPr/>
            <p:nvPr/>
          </p:nvSpPr>
          <p:spPr>
            <a:xfrm>
              <a:off x="889275" y="4092700"/>
              <a:ext cx="228300" cy="2283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 name="Google Shape;66;p15">
              <a:extLst>
                <a:ext uri="{FF2B5EF4-FFF2-40B4-BE49-F238E27FC236}">
                  <a16:creationId xmlns:a16="http://schemas.microsoft.com/office/drawing/2014/main" id="{DA082975-F743-898E-65D7-C2F002CA6C45}"/>
                </a:ext>
              </a:extLst>
            </p:cNvPr>
            <p:cNvSpPr/>
            <p:nvPr/>
          </p:nvSpPr>
          <p:spPr>
            <a:xfrm>
              <a:off x="574425" y="4395300"/>
              <a:ext cx="228300" cy="2283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 name="Google Shape;67;p15">
              <a:extLst>
                <a:ext uri="{FF2B5EF4-FFF2-40B4-BE49-F238E27FC236}">
                  <a16:creationId xmlns:a16="http://schemas.microsoft.com/office/drawing/2014/main" id="{28A4A949-79FF-96C5-E5FC-8D374EA1362C}"/>
                </a:ext>
              </a:extLst>
            </p:cNvPr>
            <p:cNvSpPr/>
            <p:nvPr/>
          </p:nvSpPr>
          <p:spPr>
            <a:xfrm>
              <a:off x="889275" y="4395300"/>
              <a:ext cx="228300" cy="2283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33" name="Google Shape;68;p15">
            <a:extLst>
              <a:ext uri="{FF2B5EF4-FFF2-40B4-BE49-F238E27FC236}">
                <a16:creationId xmlns:a16="http://schemas.microsoft.com/office/drawing/2014/main" id="{EADEE955-303B-C045-CD2A-1FB32760F503}"/>
              </a:ext>
            </a:extLst>
          </p:cNvPr>
          <p:cNvGrpSpPr/>
          <p:nvPr/>
        </p:nvGrpSpPr>
        <p:grpSpPr>
          <a:xfrm rot="-5400000" flipH="1">
            <a:off x="9393730" y="5237989"/>
            <a:ext cx="1177364" cy="2062658"/>
            <a:chOff x="457200" y="3374400"/>
            <a:chExt cx="777600" cy="1362300"/>
          </a:xfrm>
        </p:grpSpPr>
        <p:sp>
          <p:nvSpPr>
            <p:cNvPr id="134" name="Google Shape;69;p15">
              <a:extLst>
                <a:ext uri="{FF2B5EF4-FFF2-40B4-BE49-F238E27FC236}">
                  <a16:creationId xmlns:a16="http://schemas.microsoft.com/office/drawing/2014/main" id="{009F1C4E-7D92-8271-B01F-45B3D5812E22}"/>
                </a:ext>
              </a:extLst>
            </p:cNvPr>
            <p:cNvSpPr/>
            <p:nvPr/>
          </p:nvSpPr>
          <p:spPr>
            <a:xfrm>
              <a:off x="457200" y="3374400"/>
              <a:ext cx="777600" cy="1362300"/>
            </a:xfrm>
            <a:prstGeom prst="roundRect">
              <a:avLst>
                <a:gd name="adj" fmla="val 16667"/>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 name="Google Shape;70;p15">
              <a:extLst>
                <a:ext uri="{FF2B5EF4-FFF2-40B4-BE49-F238E27FC236}">
                  <a16:creationId xmlns:a16="http://schemas.microsoft.com/office/drawing/2014/main" id="{D0B5E406-F40E-594E-0D0E-A6D1E6D1AA32}"/>
                </a:ext>
              </a:extLst>
            </p:cNvPr>
            <p:cNvSpPr/>
            <p:nvPr/>
          </p:nvSpPr>
          <p:spPr>
            <a:xfrm>
              <a:off x="548728" y="3506771"/>
              <a:ext cx="228300" cy="228300"/>
            </a:xfrm>
            <a:prstGeom prst="ellips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 name="Google Shape;71;p15">
              <a:extLst>
                <a:ext uri="{FF2B5EF4-FFF2-40B4-BE49-F238E27FC236}">
                  <a16:creationId xmlns:a16="http://schemas.microsoft.com/office/drawing/2014/main" id="{F97473BC-AC58-1647-72DB-F5E5511784EC}"/>
                </a:ext>
              </a:extLst>
            </p:cNvPr>
            <p:cNvSpPr/>
            <p:nvPr/>
          </p:nvSpPr>
          <p:spPr>
            <a:xfrm>
              <a:off x="863578" y="3506771"/>
              <a:ext cx="228300" cy="228300"/>
            </a:xfrm>
            <a:prstGeom prst="ellips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 name="Google Shape;72;p15">
              <a:extLst>
                <a:ext uri="{FF2B5EF4-FFF2-40B4-BE49-F238E27FC236}">
                  <a16:creationId xmlns:a16="http://schemas.microsoft.com/office/drawing/2014/main" id="{F4A2501C-61EA-D0BD-759D-0F09B00C009E}"/>
                </a:ext>
              </a:extLst>
            </p:cNvPr>
            <p:cNvSpPr/>
            <p:nvPr/>
          </p:nvSpPr>
          <p:spPr>
            <a:xfrm>
              <a:off x="548728" y="3809371"/>
              <a:ext cx="228300" cy="228300"/>
            </a:xfrm>
            <a:prstGeom prst="ellips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 name="Google Shape;73;p15">
              <a:extLst>
                <a:ext uri="{FF2B5EF4-FFF2-40B4-BE49-F238E27FC236}">
                  <a16:creationId xmlns:a16="http://schemas.microsoft.com/office/drawing/2014/main" id="{301A5C4D-A9B7-355D-7545-98D1E615C18C}"/>
                </a:ext>
              </a:extLst>
            </p:cNvPr>
            <p:cNvSpPr/>
            <p:nvPr/>
          </p:nvSpPr>
          <p:spPr>
            <a:xfrm>
              <a:off x="863578" y="3809371"/>
              <a:ext cx="228300" cy="228300"/>
            </a:xfrm>
            <a:prstGeom prst="ellips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 name="Google Shape;74;p15">
              <a:extLst>
                <a:ext uri="{FF2B5EF4-FFF2-40B4-BE49-F238E27FC236}">
                  <a16:creationId xmlns:a16="http://schemas.microsoft.com/office/drawing/2014/main" id="{761C148B-7DA4-7166-7072-5BC7092F0577}"/>
                </a:ext>
              </a:extLst>
            </p:cNvPr>
            <p:cNvSpPr/>
            <p:nvPr/>
          </p:nvSpPr>
          <p:spPr>
            <a:xfrm>
              <a:off x="548728" y="4111971"/>
              <a:ext cx="228300" cy="228300"/>
            </a:xfrm>
            <a:prstGeom prst="ellips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 name="Google Shape;75;p15">
              <a:extLst>
                <a:ext uri="{FF2B5EF4-FFF2-40B4-BE49-F238E27FC236}">
                  <a16:creationId xmlns:a16="http://schemas.microsoft.com/office/drawing/2014/main" id="{7FB574E1-284F-6E63-526D-CD573EF4740A}"/>
                </a:ext>
              </a:extLst>
            </p:cNvPr>
            <p:cNvSpPr/>
            <p:nvPr/>
          </p:nvSpPr>
          <p:spPr>
            <a:xfrm>
              <a:off x="863578" y="4111971"/>
              <a:ext cx="228300" cy="228300"/>
            </a:xfrm>
            <a:prstGeom prst="ellips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 name="Google Shape;76;p15">
              <a:extLst>
                <a:ext uri="{FF2B5EF4-FFF2-40B4-BE49-F238E27FC236}">
                  <a16:creationId xmlns:a16="http://schemas.microsoft.com/office/drawing/2014/main" id="{CBD4DEBF-674D-2C26-2CF4-AA0EEF0F3D5A}"/>
                </a:ext>
              </a:extLst>
            </p:cNvPr>
            <p:cNvSpPr/>
            <p:nvPr/>
          </p:nvSpPr>
          <p:spPr>
            <a:xfrm>
              <a:off x="548728" y="4414571"/>
              <a:ext cx="228300" cy="228300"/>
            </a:xfrm>
            <a:prstGeom prst="ellips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 name="Google Shape;77;p15">
              <a:extLst>
                <a:ext uri="{FF2B5EF4-FFF2-40B4-BE49-F238E27FC236}">
                  <a16:creationId xmlns:a16="http://schemas.microsoft.com/office/drawing/2014/main" id="{B77B3CEF-C58D-0433-35B8-72C4321D3E62}"/>
                </a:ext>
              </a:extLst>
            </p:cNvPr>
            <p:cNvSpPr/>
            <p:nvPr/>
          </p:nvSpPr>
          <p:spPr>
            <a:xfrm>
              <a:off x="863578" y="4414571"/>
              <a:ext cx="228300" cy="228300"/>
            </a:xfrm>
            <a:prstGeom prst="ellips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 name="Google Shape;78;p15">
              <a:extLst>
                <a:ext uri="{FF2B5EF4-FFF2-40B4-BE49-F238E27FC236}">
                  <a16:creationId xmlns:a16="http://schemas.microsoft.com/office/drawing/2014/main" id="{80804BC0-07F3-9F57-0E75-CC7543F5814D}"/>
                </a:ext>
              </a:extLst>
            </p:cNvPr>
            <p:cNvSpPr/>
            <p:nvPr/>
          </p:nvSpPr>
          <p:spPr>
            <a:xfrm>
              <a:off x="574425" y="3487500"/>
              <a:ext cx="228300" cy="228300"/>
            </a:xfrm>
            <a:prstGeom prst="ellips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 name="Google Shape;79;p15">
              <a:extLst>
                <a:ext uri="{FF2B5EF4-FFF2-40B4-BE49-F238E27FC236}">
                  <a16:creationId xmlns:a16="http://schemas.microsoft.com/office/drawing/2014/main" id="{B8DAE13E-8AC1-717B-40D9-EA1828F89B5D}"/>
                </a:ext>
              </a:extLst>
            </p:cNvPr>
            <p:cNvSpPr/>
            <p:nvPr/>
          </p:nvSpPr>
          <p:spPr>
            <a:xfrm>
              <a:off x="889275" y="3487500"/>
              <a:ext cx="228300" cy="228300"/>
            </a:xfrm>
            <a:prstGeom prst="ellips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 name="Google Shape;80;p15">
              <a:extLst>
                <a:ext uri="{FF2B5EF4-FFF2-40B4-BE49-F238E27FC236}">
                  <a16:creationId xmlns:a16="http://schemas.microsoft.com/office/drawing/2014/main" id="{7E42DD27-60E6-1E52-730C-6469E4B5DB60}"/>
                </a:ext>
              </a:extLst>
            </p:cNvPr>
            <p:cNvSpPr/>
            <p:nvPr/>
          </p:nvSpPr>
          <p:spPr>
            <a:xfrm>
              <a:off x="574425" y="3790100"/>
              <a:ext cx="228300" cy="228300"/>
            </a:xfrm>
            <a:prstGeom prst="ellips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 name="Google Shape;81;p15">
              <a:extLst>
                <a:ext uri="{FF2B5EF4-FFF2-40B4-BE49-F238E27FC236}">
                  <a16:creationId xmlns:a16="http://schemas.microsoft.com/office/drawing/2014/main" id="{9B5D4B1F-C332-3098-0F5C-A7D190351A27}"/>
                </a:ext>
              </a:extLst>
            </p:cNvPr>
            <p:cNvSpPr/>
            <p:nvPr/>
          </p:nvSpPr>
          <p:spPr>
            <a:xfrm>
              <a:off x="889275" y="3790100"/>
              <a:ext cx="228300" cy="228300"/>
            </a:xfrm>
            <a:prstGeom prst="ellips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 name="Google Shape;82;p15">
              <a:extLst>
                <a:ext uri="{FF2B5EF4-FFF2-40B4-BE49-F238E27FC236}">
                  <a16:creationId xmlns:a16="http://schemas.microsoft.com/office/drawing/2014/main" id="{DA7B6437-2089-1D66-AD80-76F93D5DD9E1}"/>
                </a:ext>
              </a:extLst>
            </p:cNvPr>
            <p:cNvSpPr/>
            <p:nvPr/>
          </p:nvSpPr>
          <p:spPr>
            <a:xfrm>
              <a:off x="574425" y="4092700"/>
              <a:ext cx="228300" cy="228300"/>
            </a:xfrm>
            <a:prstGeom prst="ellips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 name="Google Shape;83;p15">
              <a:extLst>
                <a:ext uri="{FF2B5EF4-FFF2-40B4-BE49-F238E27FC236}">
                  <a16:creationId xmlns:a16="http://schemas.microsoft.com/office/drawing/2014/main" id="{51D16340-0B5E-D4B3-8320-7DDFA120CF88}"/>
                </a:ext>
              </a:extLst>
            </p:cNvPr>
            <p:cNvSpPr/>
            <p:nvPr/>
          </p:nvSpPr>
          <p:spPr>
            <a:xfrm>
              <a:off x="889275" y="4092700"/>
              <a:ext cx="228300" cy="228300"/>
            </a:xfrm>
            <a:prstGeom prst="ellips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 name="Google Shape;84;p15">
              <a:extLst>
                <a:ext uri="{FF2B5EF4-FFF2-40B4-BE49-F238E27FC236}">
                  <a16:creationId xmlns:a16="http://schemas.microsoft.com/office/drawing/2014/main" id="{A513CBB9-AEED-2BB0-5DEB-9D3AEA7285F7}"/>
                </a:ext>
              </a:extLst>
            </p:cNvPr>
            <p:cNvSpPr/>
            <p:nvPr/>
          </p:nvSpPr>
          <p:spPr>
            <a:xfrm>
              <a:off x="574425" y="4395300"/>
              <a:ext cx="228300" cy="228300"/>
            </a:xfrm>
            <a:prstGeom prst="ellips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 name="Google Shape;85;p15">
              <a:extLst>
                <a:ext uri="{FF2B5EF4-FFF2-40B4-BE49-F238E27FC236}">
                  <a16:creationId xmlns:a16="http://schemas.microsoft.com/office/drawing/2014/main" id="{142BCA9E-AE7A-0719-EDD2-2B5351B7DA7B}"/>
                </a:ext>
              </a:extLst>
            </p:cNvPr>
            <p:cNvSpPr/>
            <p:nvPr/>
          </p:nvSpPr>
          <p:spPr>
            <a:xfrm>
              <a:off x="889275" y="4395300"/>
              <a:ext cx="228300" cy="228300"/>
            </a:xfrm>
            <a:prstGeom prst="ellips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51" name="Google Shape;86;p15">
            <a:extLst>
              <a:ext uri="{FF2B5EF4-FFF2-40B4-BE49-F238E27FC236}">
                <a16:creationId xmlns:a16="http://schemas.microsoft.com/office/drawing/2014/main" id="{94C3E345-F2ED-1FCC-664B-E4C31D4C0A09}"/>
              </a:ext>
            </a:extLst>
          </p:cNvPr>
          <p:cNvGrpSpPr/>
          <p:nvPr/>
        </p:nvGrpSpPr>
        <p:grpSpPr>
          <a:xfrm flipH="1">
            <a:off x="9837155" y="3617356"/>
            <a:ext cx="1177364" cy="2062658"/>
            <a:chOff x="457200" y="3374400"/>
            <a:chExt cx="777600" cy="1362300"/>
          </a:xfrm>
        </p:grpSpPr>
        <p:sp>
          <p:nvSpPr>
            <p:cNvPr id="152" name="Google Shape;87;p15">
              <a:extLst>
                <a:ext uri="{FF2B5EF4-FFF2-40B4-BE49-F238E27FC236}">
                  <a16:creationId xmlns:a16="http://schemas.microsoft.com/office/drawing/2014/main" id="{C4CEB1C6-D4B2-10AC-3E46-D562FA4AA336}"/>
                </a:ext>
              </a:extLst>
            </p:cNvPr>
            <p:cNvSpPr/>
            <p:nvPr/>
          </p:nvSpPr>
          <p:spPr>
            <a:xfrm>
              <a:off x="457200" y="3374400"/>
              <a:ext cx="777600" cy="1362300"/>
            </a:xfrm>
            <a:prstGeom prst="roundRect">
              <a:avLst>
                <a:gd name="adj" fmla="val 16667"/>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 name="Google Shape;88;p15">
              <a:extLst>
                <a:ext uri="{FF2B5EF4-FFF2-40B4-BE49-F238E27FC236}">
                  <a16:creationId xmlns:a16="http://schemas.microsoft.com/office/drawing/2014/main" id="{61F12F2D-C8AA-F359-90EF-089B87C60C39}"/>
                </a:ext>
              </a:extLst>
            </p:cNvPr>
            <p:cNvSpPr/>
            <p:nvPr/>
          </p:nvSpPr>
          <p:spPr>
            <a:xfrm>
              <a:off x="548728" y="3506771"/>
              <a:ext cx="228300" cy="228300"/>
            </a:xfrm>
            <a:prstGeom prst="ellipse">
              <a:avLst/>
            </a:prstGeom>
            <a:solidFill>
              <a:srgbClr val="000000">
                <a:alpha val="173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 name="Google Shape;89;p15">
              <a:extLst>
                <a:ext uri="{FF2B5EF4-FFF2-40B4-BE49-F238E27FC236}">
                  <a16:creationId xmlns:a16="http://schemas.microsoft.com/office/drawing/2014/main" id="{29CF43A3-AA11-7F5A-2998-5F7A26319B77}"/>
                </a:ext>
              </a:extLst>
            </p:cNvPr>
            <p:cNvSpPr/>
            <p:nvPr/>
          </p:nvSpPr>
          <p:spPr>
            <a:xfrm>
              <a:off x="863578" y="3506771"/>
              <a:ext cx="228300" cy="228300"/>
            </a:xfrm>
            <a:prstGeom prst="ellipse">
              <a:avLst/>
            </a:prstGeom>
            <a:solidFill>
              <a:srgbClr val="000000">
                <a:alpha val="173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 name="Google Shape;90;p15">
              <a:extLst>
                <a:ext uri="{FF2B5EF4-FFF2-40B4-BE49-F238E27FC236}">
                  <a16:creationId xmlns:a16="http://schemas.microsoft.com/office/drawing/2014/main" id="{BE044AF8-88C3-92CE-FB01-00B64091ECB8}"/>
                </a:ext>
              </a:extLst>
            </p:cNvPr>
            <p:cNvSpPr/>
            <p:nvPr/>
          </p:nvSpPr>
          <p:spPr>
            <a:xfrm>
              <a:off x="548728" y="3809371"/>
              <a:ext cx="228300" cy="228300"/>
            </a:xfrm>
            <a:prstGeom prst="ellipse">
              <a:avLst/>
            </a:prstGeom>
            <a:solidFill>
              <a:srgbClr val="000000">
                <a:alpha val="173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 name="Google Shape;91;p15">
              <a:extLst>
                <a:ext uri="{FF2B5EF4-FFF2-40B4-BE49-F238E27FC236}">
                  <a16:creationId xmlns:a16="http://schemas.microsoft.com/office/drawing/2014/main" id="{D007AF23-B2C8-054F-87A5-F2D463555998}"/>
                </a:ext>
              </a:extLst>
            </p:cNvPr>
            <p:cNvSpPr/>
            <p:nvPr/>
          </p:nvSpPr>
          <p:spPr>
            <a:xfrm>
              <a:off x="863578" y="3809371"/>
              <a:ext cx="228300" cy="228300"/>
            </a:xfrm>
            <a:prstGeom prst="ellipse">
              <a:avLst/>
            </a:prstGeom>
            <a:solidFill>
              <a:srgbClr val="000000">
                <a:alpha val="173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 name="Google Shape;92;p15">
              <a:extLst>
                <a:ext uri="{FF2B5EF4-FFF2-40B4-BE49-F238E27FC236}">
                  <a16:creationId xmlns:a16="http://schemas.microsoft.com/office/drawing/2014/main" id="{D4BCFF59-ACFA-EC48-C4D0-17FA6056CE63}"/>
                </a:ext>
              </a:extLst>
            </p:cNvPr>
            <p:cNvSpPr/>
            <p:nvPr/>
          </p:nvSpPr>
          <p:spPr>
            <a:xfrm>
              <a:off x="548728" y="4111971"/>
              <a:ext cx="228300" cy="228300"/>
            </a:xfrm>
            <a:prstGeom prst="ellipse">
              <a:avLst/>
            </a:prstGeom>
            <a:solidFill>
              <a:srgbClr val="000000">
                <a:alpha val="173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 name="Google Shape;93;p15">
              <a:extLst>
                <a:ext uri="{FF2B5EF4-FFF2-40B4-BE49-F238E27FC236}">
                  <a16:creationId xmlns:a16="http://schemas.microsoft.com/office/drawing/2014/main" id="{48D6FD6D-0DDA-A183-1E28-8D85E7C1E86C}"/>
                </a:ext>
              </a:extLst>
            </p:cNvPr>
            <p:cNvSpPr/>
            <p:nvPr/>
          </p:nvSpPr>
          <p:spPr>
            <a:xfrm>
              <a:off x="863578" y="4111971"/>
              <a:ext cx="228300" cy="228300"/>
            </a:xfrm>
            <a:prstGeom prst="ellipse">
              <a:avLst/>
            </a:prstGeom>
            <a:solidFill>
              <a:srgbClr val="000000">
                <a:alpha val="173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 name="Google Shape;94;p15">
              <a:extLst>
                <a:ext uri="{FF2B5EF4-FFF2-40B4-BE49-F238E27FC236}">
                  <a16:creationId xmlns:a16="http://schemas.microsoft.com/office/drawing/2014/main" id="{AC8729C4-D8D9-7746-40F5-5ECC9259216F}"/>
                </a:ext>
              </a:extLst>
            </p:cNvPr>
            <p:cNvSpPr/>
            <p:nvPr/>
          </p:nvSpPr>
          <p:spPr>
            <a:xfrm>
              <a:off x="548728" y="4414571"/>
              <a:ext cx="228300" cy="228300"/>
            </a:xfrm>
            <a:prstGeom prst="ellipse">
              <a:avLst/>
            </a:prstGeom>
            <a:solidFill>
              <a:srgbClr val="000000">
                <a:alpha val="173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 name="Google Shape;95;p15">
              <a:extLst>
                <a:ext uri="{FF2B5EF4-FFF2-40B4-BE49-F238E27FC236}">
                  <a16:creationId xmlns:a16="http://schemas.microsoft.com/office/drawing/2014/main" id="{7B84776E-4E7B-8D7A-CF40-7672B790871F}"/>
                </a:ext>
              </a:extLst>
            </p:cNvPr>
            <p:cNvSpPr/>
            <p:nvPr/>
          </p:nvSpPr>
          <p:spPr>
            <a:xfrm>
              <a:off x="863578" y="4414571"/>
              <a:ext cx="228300" cy="228300"/>
            </a:xfrm>
            <a:prstGeom prst="ellipse">
              <a:avLst/>
            </a:prstGeom>
            <a:solidFill>
              <a:srgbClr val="000000">
                <a:alpha val="173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 name="Google Shape;96;p15">
              <a:extLst>
                <a:ext uri="{FF2B5EF4-FFF2-40B4-BE49-F238E27FC236}">
                  <a16:creationId xmlns:a16="http://schemas.microsoft.com/office/drawing/2014/main" id="{F243B9DA-FB58-8720-B6AC-A126A3F73614}"/>
                </a:ext>
              </a:extLst>
            </p:cNvPr>
            <p:cNvSpPr/>
            <p:nvPr/>
          </p:nvSpPr>
          <p:spPr>
            <a:xfrm>
              <a:off x="574425" y="3487500"/>
              <a:ext cx="228300" cy="228300"/>
            </a:xfrm>
            <a:prstGeom prst="ellips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 name="Google Shape;97;p15">
              <a:extLst>
                <a:ext uri="{FF2B5EF4-FFF2-40B4-BE49-F238E27FC236}">
                  <a16:creationId xmlns:a16="http://schemas.microsoft.com/office/drawing/2014/main" id="{20A80A1F-C307-9B44-9F65-54B69AA6DBE7}"/>
                </a:ext>
              </a:extLst>
            </p:cNvPr>
            <p:cNvSpPr/>
            <p:nvPr/>
          </p:nvSpPr>
          <p:spPr>
            <a:xfrm>
              <a:off x="889275" y="3487500"/>
              <a:ext cx="228300" cy="228300"/>
            </a:xfrm>
            <a:prstGeom prst="ellips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 name="Google Shape;98;p15">
              <a:extLst>
                <a:ext uri="{FF2B5EF4-FFF2-40B4-BE49-F238E27FC236}">
                  <a16:creationId xmlns:a16="http://schemas.microsoft.com/office/drawing/2014/main" id="{FC990D61-E6B2-ECC6-9BEA-4F53E970148E}"/>
                </a:ext>
              </a:extLst>
            </p:cNvPr>
            <p:cNvSpPr/>
            <p:nvPr/>
          </p:nvSpPr>
          <p:spPr>
            <a:xfrm>
              <a:off x="574425" y="3790100"/>
              <a:ext cx="228300" cy="228300"/>
            </a:xfrm>
            <a:prstGeom prst="ellips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 name="Google Shape;99;p15">
              <a:extLst>
                <a:ext uri="{FF2B5EF4-FFF2-40B4-BE49-F238E27FC236}">
                  <a16:creationId xmlns:a16="http://schemas.microsoft.com/office/drawing/2014/main" id="{6372798A-989B-73AF-B356-B0EFD4CBEEC3}"/>
                </a:ext>
              </a:extLst>
            </p:cNvPr>
            <p:cNvSpPr/>
            <p:nvPr/>
          </p:nvSpPr>
          <p:spPr>
            <a:xfrm>
              <a:off x="889275" y="3790100"/>
              <a:ext cx="228300" cy="228300"/>
            </a:xfrm>
            <a:prstGeom prst="ellips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 name="Google Shape;100;p15">
              <a:extLst>
                <a:ext uri="{FF2B5EF4-FFF2-40B4-BE49-F238E27FC236}">
                  <a16:creationId xmlns:a16="http://schemas.microsoft.com/office/drawing/2014/main" id="{B7560752-8990-FA6B-DBA6-B0866C2541E8}"/>
                </a:ext>
              </a:extLst>
            </p:cNvPr>
            <p:cNvSpPr/>
            <p:nvPr/>
          </p:nvSpPr>
          <p:spPr>
            <a:xfrm>
              <a:off x="574425" y="4092700"/>
              <a:ext cx="228300" cy="228300"/>
            </a:xfrm>
            <a:prstGeom prst="ellips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 name="Google Shape;101;p15">
              <a:extLst>
                <a:ext uri="{FF2B5EF4-FFF2-40B4-BE49-F238E27FC236}">
                  <a16:creationId xmlns:a16="http://schemas.microsoft.com/office/drawing/2014/main" id="{D8804E67-E0C1-35C6-72E5-1165A0279FA8}"/>
                </a:ext>
              </a:extLst>
            </p:cNvPr>
            <p:cNvSpPr/>
            <p:nvPr/>
          </p:nvSpPr>
          <p:spPr>
            <a:xfrm>
              <a:off x="889275" y="4092700"/>
              <a:ext cx="228300" cy="228300"/>
            </a:xfrm>
            <a:prstGeom prst="ellips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 name="Google Shape;102;p15">
              <a:extLst>
                <a:ext uri="{FF2B5EF4-FFF2-40B4-BE49-F238E27FC236}">
                  <a16:creationId xmlns:a16="http://schemas.microsoft.com/office/drawing/2014/main" id="{62FE0110-D3AA-DE6E-A461-76CF36A2B765}"/>
                </a:ext>
              </a:extLst>
            </p:cNvPr>
            <p:cNvSpPr/>
            <p:nvPr/>
          </p:nvSpPr>
          <p:spPr>
            <a:xfrm>
              <a:off x="574425" y="4395300"/>
              <a:ext cx="228300" cy="228300"/>
            </a:xfrm>
            <a:prstGeom prst="ellips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 name="Google Shape;103;p15">
              <a:extLst>
                <a:ext uri="{FF2B5EF4-FFF2-40B4-BE49-F238E27FC236}">
                  <a16:creationId xmlns:a16="http://schemas.microsoft.com/office/drawing/2014/main" id="{C928508B-F3A8-F685-A576-88326FAF594A}"/>
                </a:ext>
              </a:extLst>
            </p:cNvPr>
            <p:cNvSpPr/>
            <p:nvPr/>
          </p:nvSpPr>
          <p:spPr>
            <a:xfrm>
              <a:off x="889275" y="4395300"/>
              <a:ext cx="228300" cy="228300"/>
            </a:xfrm>
            <a:prstGeom prst="ellips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69" name="Google Shape;104;p15">
            <a:extLst>
              <a:ext uri="{FF2B5EF4-FFF2-40B4-BE49-F238E27FC236}">
                <a16:creationId xmlns:a16="http://schemas.microsoft.com/office/drawing/2014/main" id="{9DEE5108-A3A2-665A-88FA-FAAA3898113A}"/>
              </a:ext>
            </a:extLst>
          </p:cNvPr>
          <p:cNvGrpSpPr/>
          <p:nvPr/>
        </p:nvGrpSpPr>
        <p:grpSpPr>
          <a:xfrm rot="-5400000" flipH="1">
            <a:off x="8216249" y="4060512"/>
            <a:ext cx="1177364" cy="2062658"/>
            <a:chOff x="457200" y="3374400"/>
            <a:chExt cx="777600" cy="1362300"/>
          </a:xfrm>
        </p:grpSpPr>
        <p:sp>
          <p:nvSpPr>
            <p:cNvPr id="170" name="Google Shape;105;p15">
              <a:extLst>
                <a:ext uri="{FF2B5EF4-FFF2-40B4-BE49-F238E27FC236}">
                  <a16:creationId xmlns:a16="http://schemas.microsoft.com/office/drawing/2014/main" id="{6910C9F1-99D6-EA26-2449-0F8BF5D69D50}"/>
                </a:ext>
              </a:extLst>
            </p:cNvPr>
            <p:cNvSpPr/>
            <p:nvPr/>
          </p:nvSpPr>
          <p:spPr>
            <a:xfrm>
              <a:off x="457200" y="3374400"/>
              <a:ext cx="777600" cy="1362300"/>
            </a:xfrm>
            <a:prstGeom prst="roundRect">
              <a:avLst>
                <a:gd name="adj" fmla="val 16667"/>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 name="Google Shape;106;p15">
              <a:extLst>
                <a:ext uri="{FF2B5EF4-FFF2-40B4-BE49-F238E27FC236}">
                  <a16:creationId xmlns:a16="http://schemas.microsoft.com/office/drawing/2014/main" id="{08EA3156-0F50-FA0B-4711-21138F25EB8E}"/>
                </a:ext>
              </a:extLst>
            </p:cNvPr>
            <p:cNvSpPr/>
            <p:nvPr/>
          </p:nvSpPr>
          <p:spPr>
            <a:xfrm>
              <a:off x="548728" y="3506771"/>
              <a:ext cx="228300" cy="228300"/>
            </a:xfrm>
            <a:prstGeom prst="ellips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 name="Google Shape;107;p15">
              <a:extLst>
                <a:ext uri="{FF2B5EF4-FFF2-40B4-BE49-F238E27FC236}">
                  <a16:creationId xmlns:a16="http://schemas.microsoft.com/office/drawing/2014/main" id="{6A539A39-F1C8-6B36-84C8-1E67CB4F0A10}"/>
                </a:ext>
              </a:extLst>
            </p:cNvPr>
            <p:cNvSpPr/>
            <p:nvPr/>
          </p:nvSpPr>
          <p:spPr>
            <a:xfrm>
              <a:off x="863578" y="3506771"/>
              <a:ext cx="228300" cy="228300"/>
            </a:xfrm>
            <a:prstGeom prst="ellips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 name="Google Shape;108;p15">
              <a:extLst>
                <a:ext uri="{FF2B5EF4-FFF2-40B4-BE49-F238E27FC236}">
                  <a16:creationId xmlns:a16="http://schemas.microsoft.com/office/drawing/2014/main" id="{E7697F69-6E40-43ED-3C97-6D46A64D9689}"/>
                </a:ext>
              </a:extLst>
            </p:cNvPr>
            <p:cNvSpPr/>
            <p:nvPr/>
          </p:nvSpPr>
          <p:spPr>
            <a:xfrm>
              <a:off x="548728" y="3809371"/>
              <a:ext cx="228300" cy="228300"/>
            </a:xfrm>
            <a:prstGeom prst="ellips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 name="Google Shape;109;p15">
              <a:extLst>
                <a:ext uri="{FF2B5EF4-FFF2-40B4-BE49-F238E27FC236}">
                  <a16:creationId xmlns:a16="http://schemas.microsoft.com/office/drawing/2014/main" id="{B6683C6C-2787-0CB6-4CC9-08DA3D640B7B}"/>
                </a:ext>
              </a:extLst>
            </p:cNvPr>
            <p:cNvSpPr/>
            <p:nvPr/>
          </p:nvSpPr>
          <p:spPr>
            <a:xfrm>
              <a:off x="863578" y="3809371"/>
              <a:ext cx="228300" cy="228300"/>
            </a:xfrm>
            <a:prstGeom prst="ellips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 name="Google Shape;110;p15">
              <a:extLst>
                <a:ext uri="{FF2B5EF4-FFF2-40B4-BE49-F238E27FC236}">
                  <a16:creationId xmlns:a16="http://schemas.microsoft.com/office/drawing/2014/main" id="{0FF7ECD1-84C8-5B7B-13DC-572F0147643C}"/>
                </a:ext>
              </a:extLst>
            </p:cNvPr>
            <p:cNvSpPr/>
            <p:nvPr/>
          </p:nvSpPr>
          <p:spPr>
            <a:xfrm>
              <a:off x="548728" y="4111971"/>
              <a:ext cx="228300" cy="228300"/>
            </a:xfrm>
            <a:prstGeom prst="ellips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 name="Google Shape;111;p15">
              <a:extLst>
                <a:ext uri="{FF2B5EF4-FFF2-40B4-BE49-F238E27FC236}">
                  <a16:creationId xmlns:a16="http://schemas.microsoft.com/office/drawing/2014/main" id="{8CB74E15-C695-BB5E-ACEA-9EF98EAF1CF6}"/>
                </a:ext>
              </a:extLst>
            </p:cNvPr>
            <p:cNvSpPr/>
            <p:nvPr/>
          </p:nvSpPr>
          <p:spPr>
            <a:xfrm>
              <a:off x="863578" y="4111971"/>
              <a:ext cx="228300" cy="228300"/>
            </a:xfrm>
            <a:prstGeom prst="ellips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 name="Google Shape;112;p15">
              <a:extLst>
                <a:ext uri="{FF2B5EF4-FFF2-40B4-BE49-F238E27FC236}">
                  <a16:creationId xmlns:a16="http://schemas.microsoft.com/office/drawing/2014/main" id="{03F88EB7-4F79-9EF2-CD4C-92CE0A5CE01F}"/>
                </a:ext>
              </a:extLst>
            </p:cNvPr>
            <p:cNvSpPr/>
            <p:nvPr/>
          </p:nvSpPr>
          <p:spPr>
            <a:xfrm>
              <a:off x="548728" y="4414571"/>
              <a:ext cx="228300" cy="228300"/>
            </a:xfrm>
            <a:prstGeom prst="ellips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 name="Google Shape;113;p15">
              <a:extLst>
                <a:ext uri="{FF2B5EF4-FFF2-40B4-BE49-F238E27FC236}">
                  <a16:creationId xmlns:a16="http://schemas.microsoft.com/office/drawing/2014/main" id="{018462D4-8D6A-795A-0FF2-24FD4E12A57B}"/>
                </a:ext>
              </a:extLst>
            </p:cNvPr>
            <p:cNvSpPr/>
            <p:nvPr/>
          </p:nvSpPr>
          <p:spPr>
            <a:xfrm>
              <a:off x="863578" y="4414571"/>
              <a:ext cx="228300" cy="228300"/>
            </a:xfrm>
            <a:prstGeom prst="ellips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 name="Google Shape;114;p15">
              <a:extLst>
                <a:ext uri="{FF2B5EF4-FFF2-40B4-BE49-F238E27FC236}">
                  <a16:creationId xmlns:a16="http://schemas.microsoft.com/office/drawing/2014/main" id="{4C598E2F-2AA7-446C-9339-76792BD2EB7B}"/>
                </a:ext>
              </a:extLst>
            </p:cNvPr>
            <p:cNvSpPr/>
            <p:nvPr/>
          </p:nvSpPr>
          <p:spPr>
            <a:xfrm>
              <a:off x="574425" y="3487500"/>
              <a:ext cx="228300" cy="2283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 name="Google Shape;115;p15">
              <a:extLst>
                <a:ext uri="{FF2B5EF4-FFF2-40B4-BE49-F238E27FC236}">
                  <a16:creationId xmlns:a16="http://schemas.microsoft.com/office/drawing/2014/main" id="{5DC6BEF6-4181-90B5-C03C-9D099DC6AC90}"/>
                </a:ext>
              </a:extLst>
            </p:cNvPr>
            <p:cNvSpPr/>
            <p:nvPr/>
          </p:nvSpPr>
          <p:spPr>
            <a:xfrm>
              <a:off x="889275" y="3487500"/>
              <a:ext cx="228300" cy="2283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 name="Google Shape;116;p15">
              <a:extLst>
                <a:ext uri="{FF2B5EF4-FFF2-40B4-BE49-F238E27FC236}">
                  <a16:creationId xmlns:a16="http://schemas.microsoft.com/office/drawing/2014/main" id="{02AD52FA-EC12-1EC4-1CCF-DC35558EB610}"/>
                </a:ext>
              </a:extLst>
            </p:cNvPr>
            <p:cNvSpPr/>
            <p:nvPr/>
          </p:nvSpPr>
          <p:spPr>
            <a:xfrm>
              <a:off x="574425" y="3790100"/>
              <a:ext cx="228300" cy="2283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 name="Google Shape;117;p15">
              <a:extLst>
                <a:ext uri="{FF2B5EF4-FFF2-40B4-BE49-F238E27FC236}">
                  <a16:creationId xmlns:a16="http://schemas.microsoft.com/office/drawing/2014/main" id="{EEFD4D8B-C627-D843-115E-ACD291F125A7}"/>
                </a:ext>
              </a:extLst>
            </p:cNvPr>
            <p:cNvSpPr/>
            <p:nvPr/>
          </p:nvSpPr>
          <p:spPr>
            <a:xfrm>
              <a:off x="889275" y="3790100"/>
              <a:ext cx="228300" cy="2283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 name="Google Shape;118;p15">
              <a:extLst>
                <a:ext uri="{FF2B5EF4-FFF2-40B4-BE49-F238E27FC236}">
                  <a16:creationId xmlns:a16="http://schemas.microsoft.com/office/drawing/2014/main" id="{DF14F29D-9C34-25A3-1D52-974685915B97}"/>
                </a:ext>
              </a:extLst>
            </p:cNvPr>
            <p:cNvSpPr/>
            <p:nvPr/>
          </p:nvSpPr>
          <p:spPr>
            <a:xfrm>
              <a:off x="574425" y="4092700"/>
              <a:ext cx="228300" cy="2283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 name="Google Shape;119;p15">
              <a:extLst>
                <a:ext uri="{FF2B5EF4-FFF2-40B4-BE49-F238E27FC236}">
                  <a16:creationId xmlns:a16="http://schemas.microsoft.com/office/drawing/2014/main" id="{81A03E03-1E89-202D-6FF9-95365EEBC67E}"/>
                </a:ext>
              </a:extLst>
            </p:cNvPr>
            <p:cNvSpPr/>
            <p:nvPr/>
          </p:nvSpPr>
          <p:spPr>
            <a:xfrm>
              <a:off x="889275" y="4092700"/>
              <a:ext cx="228300" cy="2283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 name="Google Shape;120;p15">
              <a:extLst>
                <a:ext uri="{FF2B5EF4-FFF2-40B4-BE49-F238E27FC236}">
                  <a16:creationId xmlns:a16="http://schemas.microsoft.com/office/drawing/2014/main" id="{916CE4DF-8548-30EE-93DD-C3E8C12957E1}"/>
                </a:ext>
              </a:extLst>
            </p:cNvPr>
            <p:cNvSpPr/>
            <p:nvPr/>
          </p:nvSpPr>
          <p:spPr>
            <a:xfrm>
              <a:off x="574425" y="4395300"/>
              <a:ext cx="228300" cy="2283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 name="Google Shape;121;p15">
              <a:extLst>
                <a:ext uri="{FF2B5EF4-FFF2-40B4-BE49-F238E27FC236}">
                  <a16:creationId xmlns:a16="http://schemas.microsoft.com/office/drawing/2014/main" id="{E7D1827B-B3B4-71D7-DAD4-DDD548972D29}"/>
                </a:ext>
              </a:extLst>
            </p:cNvPr>
            <p:cNvSpPr/>
            <p:nvPr/>
          </p:nvSpPr>
          <p:spPr>
            <a:xfrm>
              <a:off x="889275" y="4395300"/>
              <a:ext cx="228300" cy="2283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87" name="Google Shape;122;p15">
            <a:extLst>
              <a:ext uri="{FF2B5EF4-FFF2-40B4-BE49-F238E27FC236}">
                <a16:creationId xmlns:a16="http://schemas.microsoft.com/office/drawing/2014/main" id="{6E9E44E3-E565-6702-154D-A97D40295FA9}"/>
              </a:ext>
            </a:extLst>
          </p:cNvPr>
          <p:cNvGrpSpPr/>
          <p:nvPr/>
        </p:nvGrpSpPr>
        <p:grpSpPr>
          <a:xfrm flipH="1">
            <a:off x="8659675" y="2469085"/>
            <a:ext cx="1177364" cy="2062658"/>
            <a:chOff x="457200" y="3374400"/>
            <a:chExt cx="777600" cy="1362300"/>
          </a:xfrm>
        </p:grpSpPr>
        <p:sp>
          <p:nvSpPr>
            <p:cNvPr id="188" name="Google Shape;123;p15">
              <a:extLst>
                <a:ext uri="{FF2B5EF4-FFF2-40B4-BE49-F238E27FC236}">
                  <a16:creationId xmlns:a16="http://schemas.microsoft.com/office/drawing/2014/main" id="{2EF8396C-8169-6370-2C5E-A11553D0175D}"/>
                </a:ext>
              </a:extLst>
            </p:cNvPr>
            <p:cNvSpPr/>
            <p:nvPr/>
          </p:nvSpPr>
          <p:spPr>
            <a:xfrm>
              <a:off x="457200" y="3374400"/>
              <a:ext cx="777600" cy="1362300"/>
            </a:xfrm>
            <a:prstGeom prst="roundRect">
              <a:avLst>
                <a:gd name="adj" fmla="val 16667"/>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 name="Google Shape;124;p15">
              <a:extLst>
                <a:ext uri="{FF2B5EF4-FFF2-40B4-BE49-F238E27FC236}">
                  <a16:creationId xmlns:a16="http://schemas.microsoft.com/office/drawing/2014/main" id="{325803EA-D40D-84D4-482D-D76A702EB69B}"/>
                </a:ext>
              </a:extLst>
            </p:cNvPr>
            <p:cNvSpPr/>
            <p:nvPr/>
          </p:nvSpPr>
          <p:spPr>
            <a:xfrm>
              <a:off x="548728" y="3506771"/>
              <a:ext cx="228300" cy="228300"/>
            </a:xfrm>
            <a:prstGeom prst="ellips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 name="Google Shape;125;p15">
              <a:extLst>
                <a:ext uri="{FF2B5EF4-FFF2-40B4-BE49-F238E27FC236}">
                  <a16:creationId xmlns:a16="http://schemas.microsoft.com/office/drawing/2014/main" id="{A91B2445-F12C-4BB6-4E61-6A1A7AD6A7F7}"/>
                </a:ext>
              </a:extLst>
            </p:cNvPr>
            <p:cNvSpPr/>
            <p:nvPr/>
          </p:nvSpPr>
          <p:spPr>
            <a:xfrm>
              <a:off x="863578" y="3506771"/>
              <a:ext cx="228300" cy="228300"/>
            </a:xfrm>
            <a:prstGeom prst="ellips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 name="Google Shape;126;p15">
              <a:extLst>
                <a:ext uri="{FF2B5EF4-FFF2-40B4-BE49-F238E27FC236}">
                  <a16:creationId xmlns:a16="http://schemas.microsoft.com/office/drawing/2014/main" id="{0B70D79B-B1E0-E84C-3237-EF1EEC31CEF6}"/>
                </a:ext>
              </a:extLst>
            </p:cNvPr>
            <p:cNvSpPr/>
            <p:nvPr/>
          </p:nvSpPr>
          <p:spPr>
            <a:xfrm>
              <a:off x="548728" y="3809371"/>
              <a:ext cx="228300" cy="228300"/>
            </a:xfrm>
            <a:prstGeom prst="ellips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 name="Google Shape;127;p15">
              <a:extLst>
                <a:ext uri="{FF2B5EF4-FFF2-40B4-BE49-F238E27FC236}">
                  <a16:creationId xmlns:a16="http://schemas.microsoft.com/office/drawing/2014/main" id="{ED9D5ACE-9F9D-4B10-4F43-54D855F23B55}"/>
                </a:ext>
              </a:extLst>
            </p:cNvPr>
            <p:cNvSpPr/>
            <p:nvPr/>
          </p:nvSpPr>
          <p:spPr>
            <a:xfrm>
              <a:off x="863578" y="3809371"/>
              <a:ext cx="228300" cy="228300"/>
            </a:xfrm>
            <a:prstGeom prst="ellips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 name="Google Shape;128;p15">
              <a:extLst>
                <a:ext uri="{FF2B5EF4-FFF2-40B4-BE49-F238E27FC236}">
                  <a16:creationId xmlns:a16="http://schemas.microsoft.com/office/drawing/2014/main" id="{E8B5FC06-DDE8-16F1-8C7D-550DBC0D8192}"/>
                </a:ext>
              </a:extLst>
            </p:cNvPr>
            <p:cNvSpPr/>
            <p:nvPr/>
          </p:nvSpPr>
          <p:spPr>
            <a:xfrm>
              <a:off x="548728" y="4111971"/>
              <a:ext cx="228300" cy="228300"/>
            </a:xfrm>
            <a:prstGeom prst="ellips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 name="Google Shape;129;p15">
              <a:extLst>
                <a:ext uri="{FF2B5EF4-FFF2-40B4-BE49-F238E27FC236}">
                  <a16:creationId xmlns:a16="http://schemas.microsoft.com/office/drawing/2014/main" id="{26B996A0-3AD9-1455-C947-BDFB7AC032E1}"/>
                </a:ext>
              </a:extLst>
            </p:cNvPr>
            <p:cNvSpPr/>
            <p:nvPr/>
          </p:nvSpPr>
          <p:spPr>
            <a:xfrm>
              <a:off x="863578" y="4111971"/>
              <a:ext cx="228300" cy="228300"/>
            </a:xfrm>
            <a:prstGeom prst="ellips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 name="Google Shape;130;p15">
              <a:extLst>
                <a:ext uri="{FF2B5EF4-FFF2-40B4-BE49-F238E27FC236}">
                  <a16:creationId xmlns:a16="http://schemas.microsoft.com/office/drawing/2014/main" id="{2F91F983-BF99-3A38-1C60-9E54D276BFF4}"/>
                </a:ext>
              </a:extLst>
            </p:cNvPr>
            <p:cNvSpPr/>
            <p:nvPr/>
          </p:nvSpPr>
          <p:spPr>
            <a:xfrm>
              <a:off x="548728" y="4414571"/>
              <a:ext cx="228300" cy="228300"/>
            </a:xfrm>
            <a:prstGeom prst="ellips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 name="Google Shape;131;p15">
              <a:extLst>
                <a:ext uri="{FF2B5EF4-FFF2-40B4-BE49-F238E27FC236}">
                  <a16:creationId xmlns:a16="http://schemas.microsoft.com/office/drawing/2014/main" id="{9E7A9F66-1857-9B02-4C20-420280B47BFC}"/>
                </a:ext>
              </a:extLst>
            </p:cNvPr>
            <p:cNvSpPr/>
            <p:nvPr/>
          </p:nvSpPr>
          <p:spPr>
            <a:xfrm>
              <a:off x="863578" y="4414571"/>
              <a:ext cx="228300" cy="228300"/>
            </a:xfrm>
            <a:prstGeom prst="ellips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132;p15">
              <a:extLst>
                <a:ext uri="{FF2B5EF4-FFF2-40B4-BE49-F238E27FC236}">
                  <a16:creationId xmlns:a16="http://schemas.microsoft.com/office/drawing/2014/main" id="{4208CD18-1844-B925-417B-068E58376650}"/>
                </a:ext>
              </a:extLst>
            </p:cNvPr>
            <p:cNvSpPr/>
            <p:nvPr/>
          </p:nvSpPr>
          <p:spPr>
            <a:xfrm>
              <a:off x="574425" y="3487500"/>
              <a:ext cx="228300" cy="228300"/>
            </a:xfrm>
            <a:prstGeom prst="ellips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 name="Google Shape;133;p15">
              <a:extLst>
                <a:ext uri="{FF2B5EF4-FFF2-40B4-BE49-F238E27FC236}">
                  <a16:creationId xmlns:a16="http://schemas.microsoft.com/office/drawing/2014/main" id="{C34EC651-6321-A7BD-2359-40EA85570C8E}"/>
                </a:ext>
              </a:extLst>
            </p:cNvPr>
            <p:cNvSpPr/>
            <p:nvPr/>
          </p:nvSpPr>
          <p:spPr>
            <a:xfrm>
              <a:off x="889275" y="3487500"/>
              <a:ext cx="228300" cy="228300"/>
            </a:xfrm>
            <a:prstGeom prst="ellips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 name="Google Shape;134;p15">
              <a:extLst>
                <a:ext uri="{FF2B5EF4-FFF2-40B4-BE49-F238E27FC236}">
                  <a16:creationId xmlns:a16="http://schemas.microsoft.com/office/drawing/2014/main" id="{7168245C-1421-8CB3-066A-1E6C1FA8EE98}"/>
                </a:ext>
              </a:extLst>
            </p:cNvPr>
            <p:cNvSpPr/>
            <p:nvPr/>
          </p:nvSpPr>
          <p:spPr>
            <a:xfrm>
              <a:off x="574425" y="3790100"/>
              <a:ext cx="228300" cy="228300"/>
            </a:xfrm>
            <a:prstGeom prst="ellips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 name="Google Shape;135;p15">
              <a:extLst>
                <a:ext uri="{FF2B5EF4-FFF2-40B4-BE49-F238E27FC236}">
                  <a16:creationId xmlns:a16="http://schemas.microsoft.com/office/drawing/2014/main" id="{BBB96BC8-446B-5AC1-6BD8-C4A4543C5EC6}"/>
                </a:ext>
              </a:extLst>
            </p:cNvPr>
            <p:cNvSpPr/>
            <p:nvPr/>
          </p:nvSpPr>
          <p:spPr>
            <a:xfrm>
              <a:off x="889275" y="3790100"/>
              <a:ext cx="228300" cy="228300"/>
            </a:xfrm>
            <a:prstGeom prst="ellips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 name="Google Shape;136;p15">
              <a:extLst>
                <a:ext uri="{FF2B5EF4-FFF2-40B4-BE49-F238E27FC236}">
                  <a16:creationId xmlns:a16="http://schemas.microsoft.com/office/drawing/2014/main" id="{35BA7A72-ECD4-3B04-BEFA-0E54401BBC77}"/>
                </a:ext>
              </a:extLst>
            </p:cNvPr>
            <p:cNvSpPr/>
            <p:nvPr/>
          </p:nvSpPr>
          <p:spPr>
            <a:xfrm>
              <a:off x="574425" y="4092700"/>
              <a:ext cx="228300" cy="228300"/>
            </a:xfrm>
            <a:prstGeom prst="ellips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 name="Google Shape;137;p15">
              <a:extLst>
                <a:ext uri="{FF2B5EF4-FFF2-40B4-BE49-F238E27FC236}">
                  <a16:creationId xmlns:a16="http://schemas.microsoft.com/office/drawing/2014/main" id="{45B8065D-6493-9DC1-6A88-41E5C74673FD}"/>
                </a:ext>
              </a:extLst>
            </p:cNvPr>
            <p:cNvSpPr/>
            <p:nvPr/>
          </p:nvSpPr>
          <p:spPr>
            <a:xfrm>
              <a:off x="889275" y="4092700"/>
              <a:ext cx="228300" cy="228300"/>
            </a:xfrm>
            <a:prstGeom prst="ellips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 name="Google Shape;138;p15">
              <a:extLst>
                <a:ext uri="{FF2B5EF4-FFF2-40B4-BE49-F238E27FC236}">
                  <a16:creationId xmlns:a16="http://schemas.microsoft.com/office/drawing/2014/main" id="{4D594863-B594-1EBB-4B45-23F74C391FC5}"/>
                </a:ext>
              </a:extLst>
            </p:cNvPr>
            <p:cNvSpPr/>
            <p:nvPr/>
          </p:nvSpPr>
          <p:spPr>
            <a:xfrm>
              <a:off x="574425" y="4395300"/>
              <a:ext cx="228300" cy="228300"/>
            </a:xfrm>
            <a:prstGeom prst="ellips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 name="Google Shape;139;p15">
              <a:extLst>
                <a:ext uri="{FF2B5EF4-FFF2-40B4-BE49-F238E27FC236}">
                  <a16:creationId xmlns:a16="http://schemas.microsoft.com/office/drawing/2014/main" id="{0ADF64D2-17D6-956E-D7A4-3F2A1B7C09F2}"/>
                </a:ext>
              </a:extLst>
            </p:cNvPr>
            <p:cNvSpPr/>
            <p:nvPr/>
          </p:nvSpPr>
          <p:spPr>
            <a:xfrm>
              <a:off x="889275" y="4395300"/>
              <a:ext cx="228300" cy="228300"/>
            </a:xfrm>
            <a:prstGeom prst="ellips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05" name="Google Shape;140;p15">
            <a:extLst>
              <a:ext uri="{FF2B5EF4-FFF2-40B4-BE49-F238E27FC236}">
                <a16:creationId xmlns:a16="http://schemas.microsoft.com/office/drawing/2014/main" id="{D9F54546-5585-546E-72C3-69142C208D23}"/>
              </a:ext>
            </a:extLst>
          </p:cNvPr>
          <p:cNvGrpSpPr/>
          <p:nvPr/>
        </p:nvGrpSpPr>
        <p:grpSpPr>
          <a:xfrm rot="-5400000" flipH="1">
            <a:off x="8121447" y="785729"/>
            <a:ext cx="1177364" cy="2062658"/>
            <a:chOff x="457200" y="3374400"/>
            <a:chExt cx="777600" cy="1362300"/>
          </a:xfrm>
        </p:grpSpPr>
        <p:sp>
          <p:nvSpPr>
            <p:cNvPr id="206" name="Google Shape;141;p15">
              <a:extLst>
                <a:ext uri="{FF2B5EF4-FFF2-40B4-BE49-F238E27FC236}">
                  <a16:creationId xmlns:a16="http://schemas.microsoft.com/office/drawing/2014/main" id="{8E79F3F1-DABA-E377-C430-D77440AAB1CE}"/>
                </a:ext>
              </a:extLst>
            </p:cNvPr>
            <p:cNvSpPr/>
            <p:nvPr/>
          </p:nvSpPr>
          <p:spPr>
            <a:xfrm>
              <a:off x="457200" y="3374400"/>
              <a:ext cx="777600" cy="1362300"/>
            </a:xfrm>
            <a:prstGeom prst="roundRect">
              <a:avLst>
                <a:gd name="adj" fmla="val 16667"/>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 name="Google Shape;142;p15">
              <a:extLst>
                <a:ext uri="{FF2B5EF4-FFF2-40B4-BE49-F238E27FC236}">
                  <a16:creationId xmlns:a16="http://schemas.microsoft.com/office/drawing/2014/main" id="{39CCF01D-986A-92A6-0D74-D99BF03E32CB}"/>
                </a:ext>
              </a:extLst>
            </p:cNvPr>
            <p:cNvSpPr/>
            <p:nvPr/>
          </p:nvSpPr>
          <p:spPr>
            <a:xfrm>
              <a:off x="548728" y="3506771"/>
              <a:ext cx="228300" cy="228300"/>
            </a:xfrm>
            <a:prstGeom prst="ellipse">
              <a:avLst/>
            </a:prstGeom>
            <a:solidFill>
              <a:srgbClr val="000000">
                <a:alpha val="173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 name="Google Shape;143;p15">
              <a:extLst>
                <a:ext uri="{FF2B5EF4-FFF2-40B4-BE49-F238E27FC236}">
                  <a16:creationId xmlns:a16="http://schemas.microsoft.com/office/drawing/2014/main" id="{3E7B4222-28C9-72B5-02BD-CA1E458F23FB}"/>
                </a:ext>
              </a:extLst>
            </p:cNvPr>
            <p:cNvSpPr/>
            <p:nvPr/>
          </p:nvSpPr>
          <p:spPr>
            <a:xfrm>
              <a:off x="863578" y="3506771"/>
              <a:ext cx="228300" cy="228300"/>
            </a:xfrm>
            <a:prstGeom prst="ellipse">
              <a:avLst/>
            </a:prstGeom>
            <a:solidFill>
              <a:srgbClr val="000000">
                <a:alpha val="173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9" name="Google Shape;144;p15">
              <a:extLst>
                <a:ext uri="{FF2B5EF4-FFF2-40B4-BE49-F238E27FC236}">
                  <a16:creationId xmlns:a16="http://schemas.microsoft.com/office/drawing/2014/main" id="{B76CCD4F-B3DD-3A95-F81F-5AAC19E691A2}"/>
                </a:ext>
              </a:extLst>
            </p:cNvPr>
            <p:cNvSpPr/>
            <p:nvPr/>
          </p:nvSpPr>
          <p:spPr>
            <a:xfrm>
              <a:off x="548728" y="3809371"/>
              <a:ext cx="228300" cy="228300"/>
            </a:xfrm>
            <a:prstGeom prst="ellipse">
              <a:avLst/>
            </a:prstGeom>
            <a:solidFill>
              <a:srgbClr val="000000">
                <a:alpha val="173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 name="Google Shape;145;p15">
              <a:extLst>
                <a:ext uri="{FF2B5EF4-FFF2-40B4-BE49-F238E27FC236}">
                  <a16:creationId xmlns:a16="http://schemas.microsoft.com/office/drawing/2014/main" id="{25CDC46E-D75C-397C-7C79-1F3317AED7E9}"/>
                </a:ext>
              </a:extLst>
            </p:cNvPr>
            <p:cNvSpPr/>
            <p:nvPr/>
          </p:nvSpPr>
          <p:spPr>
            <a:xfrm>
              <a:off x="863578" y="3809371"/>
              <a:ext cx="228300" cy="228300"/>
            </a:xfrm>
            <a:prstGeom prst="ellipse">
              <a:avLst/>
            </a:prstGeom>
            <a:solidFill>
              <a:srgbClr val="000000">
                <a:alpha val="173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 name="Google Shape;146;p15">
              <a:extLst>
                <a:ext uri="{FF2B5EF4-FFF2-40B4-BE49-F238E27FC236}">
                  <a16:creationId xmlns:a16="http://schemas.microsoft.com/office/drawing/2014/main" id="{6179C1B4-7280-7F26-050E-5057DAA6AA0E}"/>
                </a:ext>
              </a:extLst>
            </p:cNvPr>
            <p:cNvSpPr/>
            <p:nvPr/>
          </p:nvSpPr>
          <p:spPr>
            <a:xfrm>
              <a:off x="548728" y="4111971"/>
              <a:ext cx="228300" cy="228300"/>
            </a:xfrm>
            <a:prstGeom prst="ellipse">
              <a:avLst/>
            </a:prstGeom>
            <a:solidFill>
              <a:srgbClr val="000000">
                <a:alpha val="173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 name="Google Shape;147;p15">
              <a:extLst>
                <a:ext uri="{FF2B5EF4-FFF2-40B4-BE49-F238E27FC236}">
                  <a16:creationId xmlns:a16="http://schemas.microsoft.com/office/drawing/2014/main" id="{43DC7399-842D-51C9-3638-D4EF487D3596}"/>
                </a:ext>
              </a:extLst>
            </p:cNvPr>
            <p:cNvSpPr/>
            <p:nvPr/>
          </p:nvSpPr>
          <p:spPr>
            <a:xfrm>
              <a:off x="863578" y="4111971"/>
              <a:ext cx="228300" cy="228300"/>
            </a:xfrm>
            <a:prstGeom prst="ellipse">
              <a:avLst/>
            </a:prstGeom>
            <a:solidFill>
              <a:srgbClr val="000000">
                <a:alpha val="173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 name="Google Shape;148;p15">
              <a:extLst>
                <a:ext uri="{FF2B5EF4-FFF2-40B4-BE49-F238E27FC236}">
                  <a16:creationId xmlns:a16="http://schemas.microsoft.com/office/drawing/2014/main" id="{13472EB7-5C4B-5292-55C0-9F2C4E046548}"/>
                </a:ext>
              </a:extLst>
            </p:cNvPr>
            <p:cNvSpPr/>
            <p:nvPr/>
          </p:nvSpPr>
          <p:spPr>
            <a:xfrm>
              <a:off x="548728" y="4414571"/>
              <a:ext cx="228300" cy="228300"/>
            </a:xfrm>
            <a:prstGeom prst="ellipse">
              <a:avLst/>
            </a:prstGeom>
            <a:solidFill>
              <a:srgbClr val="000000">
                <a:alpha val="173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 name="Google Shape;149;p15">
              <a:extLst>
                <a:ext uri="{FF2B5EF4-FFF2-40B4-BE49-F238E27FC236}">
                  <a16:creationId xmlns:a16="http://schemas.microsoft.com/office/drawing/2014/main" id="{58AA2F5F-783C-089D-5A2A-7B08C1083060}"/>
                </a:ext>
              </a:extLst>
            </p:cNvPr>
            <p:cNvSpPr/>
            <p:nvPr/>
          </p:nvSpPr>
          <p:spPr>
            <a:xfrm>
              <a:off x="863578" y="4414571"/>
              <a:ext cx="228300" cy="228300"/>
            </a:xfrm>
            <a:prstGeom prst="ellipse">
              <a:avLst/>
            </a:prstGeom>
            <a:solidFill>
              <a:srgbClr val="000000">
                <a:alpha val="173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5" name="Google Shape;150;p15">
              <a:extLst>
                <a:ext uri="{FF2B5EF4-FFF2-40B4-BE49-F238E27FC236}">
                  <a16:creationId xmlns:a16="http://schemas.microsoft.com/office/drawing/2014/main" id="{D8FBE676-9189-01E2-D7CB-1DA375AFEC92}"/>
                </a:ext>
              </a:extLst>
            </p:cNvPr>
            <p:cNvSpPr/>
            <p:nvPr/>
          </p:nvSpPr>
          <p:spPr>
            <a:xfrm>
              <a:off x="574425" y="3487500"/>
              <a:ext cx="228300" cy="228300"/>
            </a:xfrm>
            <a:prstGeom prst="ellips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 name="Google Shape;151;p15">
              <a:extLst>
                <a:ext uri="{FF2B5EF4-FFF2-40B4-BE49-F238E27FC236}">
                  <a16:creationId xmlns:a16="http://schemas.microsoft.com/office/drawing/2014/main" id="{5AF51E82-A71E-07FD-99B7-CF5A9CEBC510}"/>
                </a:ext>
              </a:extLst>
            </p:cNvPr>
            <p:cNvSpPr/>
            <p:nvPr/>
          </p:nvSpPr>
          <p:spPr>
            <a:xfrm>
              <a:off x="889275" y="3487500"/>
              <a:ext cx="228300" cy="228300"/>
            </a:xfrm>
            <a:prstGeom prst="ellips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 name="Google Shape;152;p15">
              <a:extLst>
                <a:ext uri="{FF2B5EF4-FFF2-40B4-BE49-F238E27FC236}">
                  <a16:creationId xmlns:a16="http://schemas.microsoft.com/office/drawing/2014/main" id="{F2F4DCC4-1EE7-6845-18F9-33894390A393}"/>
                </a:ext>
              </a:extLst>
            </p:cNvPr>
            <p:cNvSpPr/>
            <p:nvPr/>
          </p:nvSpPr>
          <p:spPr>
            <a:xfrm>
              <a:off x="574425" y="3790100"/>
              <a:ext cx="228300" cy="228300"/>
            </a:xfrm>
            <a:prstGeom prst="ellips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 name="Google Shape;153;p15">
              <a:extLst>
                <a:ext uri="{FF2B5EF4-FFF2-40B4-BE49-F238E27FC236}">
                  <a16:creationId xmlns:a16="http://schemas.microsoft.com/office/drawing/2014/main" id="{D5E2998F-F6AF-A379-3C02-E873BCF013DB}"/>
                </a:ext>
              </a:extLst>
            </p:cNvPr>
            <p:cNvSpPr/>
            <p:nvPr/>
          </p:nvSpPr>
          <p:spPr>
            <a:xfrm>
              <a:off x="889275" y="3790100"/>
              <a:ext cx="228300" cy="228300"/>
            </a:xfrm>
            <a:prstGeom prst="ellips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 name="Google Shape;154;p15">
              <a:extLst>
                <a:ext uri="{FF2B5EF4-FFF2-40B4-BE49-F238E27FC236}">
                  <a16:creationId xmlns:a16="http://schemas.microsoft.com/office/drawing/2014/main" id="{D576961B-15A7-4E31-048F-D44F0EB69ADF}"/>
                </a:ext>
              </a:extLst>
            </p:cNvPr>
            <p:cNvSpPr/>
            <p:nvPr/>
          </p:nvSpPr>
          <p:spPr>
            <a:xfrm>
              <a:off x="574425" y="4092700"/>
              <a:ext cx="228300" cy="228300"/>
            </a:xfrm>
            <a:prstGeom prst="ellips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 name="Google Shape;155;p15">
              <a:extLst>
                <a:ext uri="{FF2B5EF4-FFF2-40B4-BE49-F238E27FC236}">
                  <a16:creationId xmlns:a16="http://schemas.microsoft.com/office/drawing/2014/main" id="{87029A3E-E744-73CB-84AA-C372F0575F6E}"/>
                </a:ext>
              </a:extLst>
            </p:cNvPr>
            <p:cNvSpPr/>
            <p:nvPr/>
          </p:nvSpPr>
          <p:spPr>
            <a:xfrm>
              <a:off x="889275" y="4092700"/>
              <a:ext cx="228300" cy="228300"/>
            </a:xfrm>
            <a:prstGeom prst="ellips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 name="Google Shape;156;p15">
              <a:extLst>
                <a:ext uri="{FF2B5EF4-FFF2-40B4-BE49-F238E27FC236}">
                  <a16:creationId xmlns:a16="http://schemas.microsoft.com/office/drawing/2014/main" id="{C1229F90-8EFE-7700-1645-383339D94730}"/>
                </a:ext>
              </a:extLst>
            </p:cNvPr>
            <p:cNvSpPr/>
            <p:nvPr/>
          </p:nvSpPr>
          <p:spPr>
            <a:xfrm>
              <a:off x="574425" y="4395300"/>
              <a:ext cx="228300" cy="228300"/>
            </a:xfrm>
            <a:prstGeom prst="ellips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 name="Google Shape;157;p15">
              <a:extLst>
                <a:ext uri="{FF2B5EF4-FFF2-40B4-BE49-F238E27FC236}">
                  <a16:creationId xmlns:a16="http://schemas.microsoft.com/office/drawing/2014/main" id="{237A3ABB-53C9-5B0F-60D0-5391FA78B858}"/>
                </a:ext>
              </a:extLst>
            </p:cNvPr>
            <p:cNvSpPr/>
            <p:nvPr/>
          </p:nvSpPr>
          <p:spPr>
            <a:xfrm>
              <a:off x="889275" y="4395300"/>
              <a:ext cx="228300" cy="228300"/>
            </a:xfrm>
            <a:prstGeom prst="ellips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23" name="Google Shape;50;p15">
            <a:extLst>
              <a:ext uri="{FF2B5EF4-FFF2-40B4-BE49-F238E27FC236}">
                <a16:creationId xmlns:a16="http://schemas.microsoft.com/office/drawing/2014/main" id="{96AA5079-D65F-C41E-8DFE-91B6F48C4DCB}"/>
              </a:ext>
            </a:extLst>
          </p:cNvPr>
          <p:cNvGrpSpPr/>
          <p:nvPr/>
        </p:nvGrpSpPr>
        <p:grpSpPr>
          <a:xfrm flipH="1">
            <a:off x="7409589" y="2471243"/>
            <a:ext cx="1177364" cy="2062658"/>
            <a:chOff x="457200" y="3374400"/>
            <a:chExt cx="777600" cy="1362300"/>
          </a:xfrm>
        </p:grpSpPr>
        <p:sp>
          <p:nvSpPr>
            <p:cNvPr id="224" name="Google Shape;51;p15">
              <a:extLst>
                <a:ext uri="{FF2B5EF4-FFF2-40B4-BE49-F238E27FC236}">
                  <a16:creationId xmlns:a16="http://schemas.microsoft.com/office/drawing/2014/main" id="{6C7DC731-08D4-1AAA-0E56-B5DFFB0E0201}"/>
                </a:ext>
              </a:extLst>
            </p:cNvPr>
            <p:cNvSpPr/>
            <p:nvPr/>
          </p:nvSpPr>
          <p:spPr>
            <a:xfrm>
              <a:off x="457200" y="3374400"/>
              <a:ext cx="777600" cy="1362300"/>
            </a:xfrm>
            <a:prstGeom prst="roundRect">
              <a:avLst>
                <a:gd name="adj" fmla="val 16667"/>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 name="Google Shape;52;p15">
              <a:extLst>
                <a:ext uri="{FF2B5EF4-FFF2-40B4-BE49-F238E27FC236}">
                  <a16:creationId xmlns:a16="http://schemas.microsoft.com/office/drawing/2014/main" id="{6703045F-4174-4C7C-45D5-6E6BC3873808}"/>
                </a:ext>
              </a:extLst>
            </p:cNvPr>
            <p:cNvSpPr/>
            <p:nvPr/>
          </p:nvSpPr>
          <p:spPr>
            <a:xfrm>
              <a:off x="548728" y="3506771"/>
              <a:ext cx="228300" cy="228300"/>
            </a:xfrm>
            <a:prstGeom prst="ellips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 name="Google Shape;53;p15">
              <a:extLst>
                <a:ext uri="{FF2B5EF4-FFF2-40B4-BE49-F238E27FC236}">
                  <a16:creationId xmlns:a16="http://schemas.microsoft.com/office/drawing/2014/main" id="{CC03920F-5D69-67C0-E24F-3B6EA5309A34}"/>
                </a:ext>
              </a:extLst>
            </p:cNvPr>
            <p:cNvSpPr/>
            <p:nvPr/>
          </p:nvSpPr>
          <p:spPr>
            <a:xfrm>
              <a:off x="863578" y="3506771"/>
              <a:ext cx="228300" cy="228300"/>
            </a:xfrm>
            <a:prstGeom prst="ellips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 name="Google Shape;54;p15">
              <a:extLst>
                <a:ext uri="{FF2B5EF4-FFF2-40B4-BE49-F238E27FC236}">
                  <a16:creationId xmlns:a16="http://schemas.microsoft.com/office/drawing/2014/main" id="{556C25D7-BBDC-E77C-FFF1-18474EAC97EF}"/>
                </a:ext>
              </a:extLst>
            </p:cNvPr>
            <p:cNvSpPr/>
            <p:nvPr/>
          </p:nvSpPr>
          <p:spPr>
            <a:xfrm>
              <a:off x="548728" y="3809371"/>
              <a:ext cx="228300" cy="228300"/>
            </a:xfrm>
            <a:prstGeom prst="ellips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 name="Google Shape;55;p15">
              <a:extLst>
                <a:ext uri="{FF2B5EF4-FFF2-40B4-BE49-F238E27FC236}">
                  <a16:creationId xmlns:a16="http://schemas.microsoft.com/office/drawing/2014/main" id="{3E63D909-9576-39A9-D2C1-E55B4203D9E6}"/>
                </a:ext>
              </a:extLst>
            </p:cNvPr>
            <p:cNvSpPr/>
            <p:nvPr/>
          </p:nvSpPr>
          <p:spPr>
            <a:xfrm>
              <a:off x="863578" y="3809371"/>
              <a:ext cx="228300" cy="228300"/>
            </a:xfrm>
            <a:prstGeom prst="ellips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 name="Google Shape;56;p15">
              <a:extLst>
                <a:ext uri="{FF2B5EF4-FFF2-40B4-BE49-F238E27FC236}">
                  <a16:creationId xmlns:a16="http://schemas.microsoft.com/office/drawing/2014/main" id="{9C0BF37C-3805-C638-64D9-300BFCC65B8B}"/>
                </a:ext>
              </a:extLst>
            </p:cNvPr>
            <p:cNvSpPr/>
            <p:nvPr/>
          </p:nvSpPr>
          <p:spPr>
            <a:xfrm>
              <a:off x="548728" y="4111971"/>
              <a:ext cx="228300" cy="228300"/>
            </a:xfrm>
            <a:prstGeom prst="ellips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 name="Google Shape;57;p15">
              <a:extLst>
                <a:ext uri="{FF2B5EF4-FFF2-40B4-BE49-F238E27FC236}">
                  <a16:creationId xmlns:a16="http://schemas.microsoft.com/office/drawing/2014/main" id="{4797914E-0B0A-476A-CAEC-3481111CEB57}"/>
                </a:ext>
              </a:extLst>
            </p:cNvPr>
            <p:cNvSpPr/>
            <p:nvPr/>
          </p:nvSpPr>
          <p:spPr>
            <a:xfrm>
              <a:off x="863578" y="4111971"/>
              <a:ext cx="228300" cy="228300"/>
            </a:xfrm>
            <a:prstGeom prst="ellips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 name="Google Shape;58;p15">
              <a:extLst>
                <a:ext uri="{FF2B5EF4-FFF2-40B4-BE49-F238E27FC236}">
                  <a16:creationId xmlns:a16="http://schemas.microsoft.com/office/drawing/2014/main" id="{9736A9CC-75B3-8575-0145-B6784B036EE4}"/>
                </a:ext>
              </a:extLst>
            </p:cNvPr>
            <p:cNvSpPr/>
            <p:nvPr/>
          </p:nvSpPr>
          <p:spPr>
            <a:xfrm>
              <a:off x="548728" y="4414571"/>
              <a:ext cx="228300" cy="228300"/>
            </a:xfrm>
            <a:prstGeom prst="ellips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 name="Google Shape;59;p15">
              <a:extLst>
                <a:ext uri="{FF2B5EF4-FFF2-40B4-BE49-F238E27FC236}">
                  <a16:creationId xmlns:a16="http://schemas.microsoft.com/office/drawing/2014/main" id="{B075B784-F9CD-F074-1EC6-1CB8386EC983}"/>
                </a:ext>
              </a:extLst>
            </p:cNvPr>
            <p:cNvSpPr/>
            <p:nvPr/>
          </p:nvSpPr>
          <p:spPr>
            <a:xfrm>
              <a:off x="863578" y="4414571"/>
              <a:ext cx="228300" cy="228300"/>
            </a:xfrm>
            <a:prstGeom prst="ellips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3" name="Google Shape;60;p15">
              <a:extLst>
                <a:ext uri="{FF2B5EF4-FFF2-40B4-BE49-F238E27FC236}">
                  <a16:creationId xmlns:a16="http://schemas.microsoft.com/office/drawing/2014/main" id="{FE950E80-373A-F0F2-C17B-986C229B4D8E}"/>
                </a:ext>
              </a:extLst>
            </p:cNvPr>
            <p:cNvSpPr/>
            <p:nvPr/>
          </p:nvSpPr>
          <p:spPr>
            <a:xfrm>
              <a:off x="574425" y="3487500"/>
              <a:ext cx="228300" cy="2283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4" name="Google Shape;61;p15">
              <a:extLst>
                <a:ext uri="{FF2B5EF4-FFF2-40B4-BE49-F238E27FC236}">
                  <a16:creationId xmlns:a16="http://schemas.microsoft.com/office/drawing/2014/main" id="{82F21BEC-4C80-C2C1-D830-68D85CC63BE0}"/>
                </a:ext>
              </a:extLst>
            </p:cNvPr>
            <p:cNvSpPr/>
            <p:nvPr/>
          </p:nvSpPr>
          <p:spPr>
            <a:xfrm>
              <a:off x="889275" y="3487500"/>
              <a:ext cx="228300" cy="2283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5" name="Google Shape;62;p15">
              <a:extLst>
                <a:ext uri="{FF2B5EF4-FFF2-40B4-BE49-F238E27FC236}">
                  <a16:creationId xmlns:a16="http://schemas.microsoft.com/office/drawing/2014/main" id="{91554221-8312-A5C2-88DC-50311792AAF8}"/>
                </a:ext>
              </a:extLst>
            </p:cNvPr>
            <p:cNvSpPr/>
            <p:nvPr/>
          </p:nvSpPr>
          <p:spPr>
            <a:xfrm>
              <a:off x="574425" y="3790100"/>
              <a:ext cx="228300" cy="2283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 name="Google Shape;63;p15">
              <a:extLst>
                <a:ext uri="{FF2B5EF4-FFF2-40B4-BE49-F238E27FC236}">
                  <a16:creationId xmlns:a16="http://schemas.microsoft.com/office/drawing/2014/main" id="{33105E9C-4FEA-3F53-DFCA-FBFEFB043B69}"/>
                </a:ext>
              </a:extLst>
            </p:cNvPr>
            <p:cNvSpPr/>
            <p:nvPr/>
          </p:nvSpPr>
          <p:spPr>
            <a:xfrm>
              <a:off x="889275" y="3790100"/>
              <a:ext cx="228300" cy="2283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 name="Google Shape;64;p15">
              <a:extLst>
                <a:ext uri="{FF2B5EF4-FFF2-40B4-BE49-F238E27FC236}">
                  <a16:creationId xmlns:a16="http://schemas.microsoft.com/office/drawing/2014/main" id="{B9275643-58D6-0231-2A89-AAA3669864B2}"/>
                </a:ext>
              </a:extLst>
            </p:cNvPr>
            <p:cNvSpPr/>
            <p:nvPr/>
          </p:nvSpPr>
          <p:spPr>
            <a:xfrm>
              <a:off x="574425" y="4092700"/>
              <a:ext cx="228300" cy="2283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 name="Google Shape;65;p15">
              <a:extLst>
                <a:ext uri="{FF2B5EF4-FFF2-40B4-BE49-F238E27FC236}">
                  <a16:creationId xmlns:a16="http://schemas.microsoft.com/office/drawing/2014/main" id="{B7B62070-97DC-A908-0335-BCED10307B3E}"/>
                </a:ext>
              </a:extLst>
            </p:cNvPr>
            <p:cNvSpPr/>
            <p:nvPr/>
          </p:nvSpPr>
          <p:spPr>
            <a:xfrm>
              <a:off x="889275" y="4092700"/>
              <a:ext cx="228300" cy="2283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 name="Google Shape;66;p15">
              <a:extLst>
                <a:ext uri="{FF2B5EF4-FFF2-40B4-BE49-F238E27FC236}">
                  <a16:creationId xmlns:a16="http://schemas.microsoft.com/office/drawing/2014/main" id="{617FBFBB-B538-9252-D207-04DFD6834131}"/>
                </a:ext>
              </a:extLst>
            </p:cNvPr>
            <p:cNvSpPr/>
            <p:nvPr/>
          </p:nvSpPr>
          <p:spPr>
            <a:xfrm>
              <a:off x="574425" y="4395300"/>
              <a:ext cx="228300" cy="2283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 name="Google Shape;67;p15">
              <a:extLst>
                <a:ext uri="{FF2B5EF4-FFF2-40B4-BE49-F238E27FC236}">
                  <a16:creationId xmlns:a16="http://schemas.microsoft.com/office/drawing/2014/main" id="{459A7109-9F71-7284-6326-5AD7D5001E2C}"/>
                </a:ext>
              </a:extLst>
            </p:cNvPr>
            <p:cNvSpPr/>
            <p:nvPr/>
          </p:nvSpPr>
          <p:spPr>
            <a:xfrm>
              <a:off x="889275" y="4395300"/>
              <a:ext cx="228300" cy="2283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41" name="Google Shape;68;p15">
            <a:extLst>
              <a:ext uri="{FF2B5EF4-FFF2-40B4-BE49-F238E27FC236}">
                <a16:creationId xmlns:a16="http://schemas.microsoft.com/office/drawing/2014/main" id="{AD2E53BD-61AA-7DDF-9546-FBC9E7FF5FC1}"/>
              </a:ext>
            </a:extLst>
          </p:cNvPr>
          <p:cNvGrpSpPr/>
          <p:nvPr/>
        </p:nvGrpSpPr>
        <p:grpSpPr>
          <a:xfrm flipH="1">
            <a:off x="1756904" y="2379278"/>
            <a:ext cx="2833125" cy="4478722"/>
            <a:chOff x="457200" y="3374400"/>
            <a:chExt cx="777600" cy="1362300"/>
          </a:xfrm>
        </p:grpSpPr>
        <p:sp>
          <p:nvSpPr>
            <p:cNvPr id="242" name="Google Shape;69;p15">
              <a:extLst>
                <a:ext uri="{FF2B5EF4-FFF2-40B4-BE49-F238E27FC236}">
                  <a16:creationId xmlns:a16="http://schemas.microsoft.com/office/drawing/2014/main" id="{1AEA749E-0156-8BB5-B6C4-5E0188BA8465}"/>
                </a:ext>
              </a:extLst>
            </p:cNvPr>
            <p:cNvSpPr/>
            <p:nvPr/>
          </p:nvSpPr>
          <p:spPr>
            <a:xfrm>
              <a:off x="457200" y="3374400"/>
              <a:ext cx="777600" cy="1362300"/>
            </a:xfrm>
            <a:prstGeom prst="roundRect">
              <a:avLst>
                <a:gd name="adj" fmla="val 16667"/>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 name="Google Shape;70;p15">
              <a:extLst>
                <a:ext uri="{FF2B5EF4-FFF2-40B4-BE49-F238E27FC236}">
                  <a16:creationId xmlns:a16="http://schemas.microsoft.com/office/drawing/2014/main" id="{5EC6D68F-06E2-6703-40AC-79ED98562427}"/>
                </a:ext>
              </a:extLst>
            </p:cNvPr>
            <p:cNvSpPr/>
            <p:nvPr/>
          </p:nvSpPr>
          <p:spPr>
            <a:xfrm>
              <a:off x="548728" y="3506771"/>
              <a:ext cx="228300" cy="228300"/>
            </a:xfrm>
            <a:prstGeom prst="ellips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 name="Google Shape;71;p15">
              <a:extLst>
                <a:ext uri="{FF2B5EF4-FFF2-40B4-BE49-F238E27FC236}">
                  <a16:creationId xmlns:a16="http://schemas.microsoft.com/office/drawing/2014/main" id="{BEC82A8B-5947-DD2E-6575-57455D2C83C7}"/>
                </a:ext>
              </a:extLst>
            </p:cNvPr>
            <p:cNvSpPr/>
            <p:nvPr/>
          </p:nvSpPr>
          <p:spPr>
            <a:xfrm>
              <a:off x="863578" y="3506771"/>
              <a:ext cx="228300" cy="228300"/>
            </a:xfrm>
            <a:prstGeom prst="ellips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 name="Google Shape;72;p15">
              <a:extLst>
                <a:ext uri="{FF2B5EF4-FFF2-40B4-BE49-F238E27FC236}">
                  <a16:creationId xmlns:a16="http://schemas.microsoft.com/office/drawing/2014/main" id="{3FFFF3C7-D402-5A92-1366-40C786319AFE}"/>
                </a:ext>
              </a:extLst>
            </p:cNvPr>
            <p:cNvSpPr/>
            <p:nvPr/>
          </p:nvSpPr>
          <p:spPr>
            <a:xfrm>
              <a:off x="548728" y="3809371"/>
              <a:ext cx="228300" cy="228300"/>
            </a:xfrm>
            <a:prstGeom prst="ellips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 name="Google Shape;73;p15">
              <a:extLst>
                <a:ext uri="{FF2B5EF4-FFF2-40B4-BE49-F238E27FC236}">
                  <a16:creationId xmlns:a16="http://schemas.microsoft.com/office/drawing/2014/main" id="{0BC370A5-5FAC-B499-4526-CDD89FCE7F98}"/>
                </a:ext>
              </a:extLst>
            </p:cNvPr>
            <p:cNvSpPr/>
            <p:nvPr/>
          </p:nvSpPr>
          <p:spPr>
            <a:xfrm>
              <a:off x="863578" y="3809371"/>
              <a:ext cx="228300" cy="228300"/>
            </a:xfrm>
            <a:prstGeom prst="ellips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 name="Google Shape;74;p15">
              <a:extLst>
                <a:ext uri="{FF2B5EF4-FFF2-40B4-BE49-F238E27FC236}">
                  <a16:creationId xmlns:a16="http://schemas.microsoft.com/office/drawing/2014/main" id="{A9E9D6E7-6F1C-6805-DE41-7F1CE1D4E982}"/>
                </a:ext>
              </a:extLst>
            </p:cNvPr>
            <p:cNvSpPr/>
            <p:nvPr/>
          </p:nvSpPr>
          <p:spPr>
            <a:xfrm>
              <a:off x="548728" y="4111971"/>
              <a:ext cx="228300" cy="228300"/>
            </a:xfrm>
            <a:prstGeom prst="ellips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 name="Google Shape;75;p15">
              <a:extLst>
                <a:ext uri="{FF2B5EF4-FFF2-40B4-BE49-F238E27FC236}">
                  <a16:creationId xmlns:a16="http://schemas.microsoft.com/office/drawing/2014/main" id="{458E6725-0A72-6BD0-362F-D8D891530C9B}"/>
                </a:ext>
              </a:extLst>
            </p:cNvPr>
            <p:cNvSpPr/>
            <p:nvPr/>
          </p:nvSpPr>
          <p:spPr>
            <a:xfrm>
              <a:off x="863578" y="4111971"/>
              <a:ext cx="228300" cy="228300"/>
            </a:xfrm>
            <a:prstGeom prst="ellips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 name="Google Shape;76;p15">
              <a:extLst>
                <a:ext uri="{FF2B5EF4-FFF2-40B4-BE49-F238E27FC236}">
                  <a16:creationId xmlns:a16="http://schemas.microsoft.com/office/drawing/2014/main" id="{03BD43D8-433C-42A7-CC22-02D023A84345}"/>
                </a:ext>
              </a:extLst>
            </p:cNvPr>
            <p:cNvSpPr/>
            <p:nvPr/>
          </p:nvSpPr>
          <p:spPr>
            <a:xfrm>
              <a:off x="548728" y="4414571"/>
              <a:ext cx="228300" cy="228300"/>
            </a:xfrm>
            <a:prstGeom prst="ellips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 name="Google Shape;77;p15">
              <a:extLst>
                <a:ext uri="{FF2B5EF4-FFF2-40B4-BE49-F238E27FC236}">
                  <a16:creationId xmlns:a16="http://schemas.microsoft.com/office/drawing/2014/main" id="{711E2146-921B-8595-9933-721521E436BD}"/>
                </a:ext>
              </a:extLst>
            </p:cNvPr>
            <p:cNvSpPr/>
            <p:nvPr/>
          </p:nvSpPr>
          <p:spPr>
            <a:xfrm>
              <a:off x="863578" y="4414571"/>
              <a:ext cx="228300" cy="228300"/>
            </a:xfrm>
            <a:prstGeom prst="ellips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 name="Google Shape;78;p15">
              <a:extLst>
                <a:ext uri="{FF2B5EF4-FFF2-40B4-BE49-F238E27FC236}">
                  <a16:creationId xmlns:a16="http://schemas.microsoft.com/office/drawing/2014/main" id="{577283D9-6D6B-8D0D-C3F9-15D8C3EBDABC}"/>
                </a:ext>
              </a:extLst>
            </p:cNvPr>
            <p:cNvSpPr/>
            <p:nvPr/>
          </p:nvSpPr>
          <p:spPr>
            <a:xfrm>
              <a:off x="574425" y="3487500"/>
              <a:ext cx="228300" cy="228300"/>
            </a:xfrm>
            <a:prstGeom prst="ellips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US" sz="2000" dirty="0"/>
                <a:t>H</a:t>
              </a:r>
              <a:endParaRPr sz="2000" dirty="0"/>
            </a:p>
          </p:txBody>
        </p:sp>
        <p:sp>
          <p:nvSpPr>
            <p:cNvPr id="252" name="Google Shape;79;p15">
              <a:extLst>
                <a:ext uri="{FF2B5EF4-FFF2-40B4-BE49-F238E27FC236}">
                  <a16:creationId xmlns:a16="http://schemas.microsoft.com/office/drawing/2014/main" id="{AC4ACCCC-B0BA-9128-43A5-C78D3C432D69}"/>
                </a:ext>
              </a:extLst>
            </p:cNvPr>
            <p:cNvSpPr/>
            <p:nvPr/>
          </p:nvSpPr>
          <p:spPr>
            <a:xfrm>
              <a:off x="889275" y="3487500"/>
              <a:ext cx="228300" cy="228300"/>
            </a:xfrm>
            <a:prstGeom prst="ellips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US" sz="2000" dirty="0"/>
                <a:t>P</a:t>
              </a:r>
              <a:endParaRPr sz="2000" dirty="0"/>
            </a:p>
          </p:txBody>
        </p:sp>
        <p:sp>
          <p:nvSpPr>
            <p:cNvPr id="253" name="Google Shape;80;p15">
              <a:extLst>
                <a:ext uri="{FF2B5EF4-FFF2-40B4-BE49-F238E27FC236}">
                  <a16:creationId xmlns:a16="http://schemas.microsoft.com/office/drawing/2014/main" id="{74C96FE0-DD6F-9B6C-CA18-23B5C2A336B3}"/>
                </a:ext>
              </a:extLst>
            </p:cNvPr>
            <p:cNvSpPr/>
            <p:nvPr/>
          </p:nvSpPr>
          <p:spPr>
            <a:xfrm>
              <a:off x="574425" y="3790100"/>
              <a:ext cx="228300" cy="228300"/>
            </a:xfrm>
            <a:prstGeom prst="ellips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US" sz="2000" dirty="0"/>
                <a:t>N</a:t>
              </a:r>
              <a:endParaRPr dirty="0"/>
            </a:p>
          </p:txBody>
        </p:sp>
        <p:sp>
          <p:nvSpPr>
            <p:cNvPr id="254" name="Google Shape;81;p15">
              <a:extLst>
                <a:ext uri="{FF2B5EF4-FFF2-40B4-BE49-F238E27FC236}">
                  <a16:creationId xmlns:a16="http://schemas.microsoft.com/office/drawing/2014/main" id="{3366CB30-3541-9107-93EF-C13DCAFA6291}"/>
                </a:ext>
              </a:extLst>
            </p:cNvPr>
            <p:cNvSpPr/>
            <p:nvPr/>
          </p:nvSpPr>
          <p:spPr>
            <a:xfrm>
              <a:off x="889275" y="3790100"/>
              <a:ext cx="228300" cy="228300"/>
            </a:xfrm>
            <a:prstGeom prst="ellips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US" sz="2000" dirty="0"/>
                <a:t>O</a:t>
              </a:r>
              <a:endParaRPr dirty="0"/>
            </a:p>
          </p:txBody>
        </p:sp>
        <p:sp>
          <p:nvSpPr>
            <p:cNvPr id="255" name="Google Shape;82;p15">
              <a:extLst>
                <a:ext uri="{FF2B5EF4-FFF2-40B4-BE49-F238E27FC236}">
                  <a16:creationId xmlns:a16="http://schemas.microsoft.com/office/drawing/2014/main" id="{C512E864-C03A-965B-5D96-864A092F1735}"/>
                </a:ext>
              </a:extLst>
            </p:cNvPr>
            <p:cNvSpPr/>
            <p:nvPr/>
          </p:nvSpPr>
          <p:spPr>
            <a:xfrm>
              <a:off x="574425" y="4092700"/>
              <a:ext cx="228300" cy="228300"/>
            </a:xfrm>
            <a:prstGeom prst="ellips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US" sz="2000" dirty="0"/>
                <a:t>S</a:t>
              </a:r>
              <a:endParaRPr sz="2000" dirty="0"/>
            </a:p>
          </p:txBody>
        </p:sp>
        <p:sp>
          <p:nvSpPr>
            <p:cNvPr id="256" name="Google Shape;83;p15">
              <a:extLst>
                <a:ext uri="{FF2B5EF4-FFF2-40B4-BE49-F238E27FC236}">
                  <a16:creationId xmlns:a16="http://schemas.microsoft.com/office/drawing/2014/main" id="{527FA996-7A12-7E0A-C682-3DA5B73E964B}"/>
                </a:ext>
              </a:extLst>
            </p:cNvPr>
            <p:cNvSpPr/>
            <p:nvPr/>
          </p:nvSpPr>
          <p:spPr>
            <a:xfrm>
              <a:off x="889275" y="4092700"/>
              <a:ext cx="228300" cy="228300"/>
            </a:xfrm>
            <a:prstGeom prst="ellips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US" sz="2000" dirty="0"/>
                <a:t>IC</a:t>
              </a:r>
              <a:endParaRPr dirty="0"/>
            </a:p>
          </p:txBody>
        </p:sp>
        <p:sp>
          <p:nvSpPr>
            <p:cNvPr id="257" name="Google Shape;84;p15">
              <a:extLst>
                <a:ext uri="{FF2B5EF4-FFF2-40B4-BE49-F238E27FC236}">
                  <a16:creationId xmlns:a16="http://schemas.microsoft.com/office/drawing/2014/main" id="{8479E877-E850-A780-7744-1F10368992AD}"/>
                </a:ext>
              </a:extLst>
            </p:cNvPr>
            <p:cNvSpPr/>
            <p:nvPr/>
          </p:nvSpPr>
          <p:spPr>
            <a:xfrm>
              <a:off x="574425" y="4395300"/>
              <a:ext cx="228300" cy="228300"/>
            </a:xfrm>
            <a:prstGeom prst="ellips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 name="Google Shape;85;p15">
              <a:extLst>
                <a:ext uri="{FF2B5EF4-FFF2-40B4-BE49-F238E27FC236}">
                  <a16:creationId xmlns:a16="http://schemas.microsoft.com/office/drawing/2014/main" id="{5376D7FB-B26F-162B-6BF4-433C165AD530}"/>
                </a:ext>
              </a:extLst>
            </p:cNvPr>
            <p:cNvSpPr/>
            <p:nvPr/>
          </p:nvSpPr>
          <p:spPr>
            <a:xfrm>
              <a:off x="889275" y="4395300"/>
              <a:ext cx="228300" cy="228300"/>
            </a:xfrm>
            <a:prstGeom prst="ellips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59" name="Google Shape;86;p15">
            <a:extLst>
              <a:ext uri="{FF2B5EF4-FFF2-40B4-BE49-F238E27FC236}">
                <a16:creationId xmlns:a16="http://schemas.microsoft.com/office/drawing/2014/main" id="{570F9D19-D520-6F1A-0774-42BF17D5E550}"/>
              </a:ext>
            </a:extLst>
          </p:cNvPr>
          <p:cNvGrpSpPr/>
          <p:nvPr/>
        </p:nvGrpSpPr>
        <p:grpSpPr>
          <a:xfrm rot="16200000" flipH="1">
            <a:off x="7285263" y="5237989"/>
            <a:ext cx="1177364" cy="2062658"/>
            <a:chOff x="457200" y="3374400"/>
            <a:chExt cx="777600" cy="1362300"/>
          </a:xfrm>
        </p:grpSpPr>
        <p:sp>
          <p:nvSpPr>
            <p:cNvPr id="260" name="Google Shape;87;p15">
              <a:extLst>
                <a:ext uri="{FF2B5EF4-FFF2-40B4-BE49-F238E27FC236}">
                  <a16:creationId xmlns:a16="http://schemas.microsoft.com/office/drawing/2014/main" id="{3FF7C65F-9B75-FD73-E06D-F076B46C064E}"/>
                </a:ext>
              </a:extLst>
            </p:cNvPr>
            <p:cNvSpPr/>
            <p:nvPr/>
          </p:nvSpPr>
          <p:spPr>
            <a:xfrm>
              <a:off x="457200" y="3374400"/>
              <a:ext cx="777600" cy="1362300"/>
            </a:xfrm>
            <a:prstGeom prst="roundRect">
              <a:avLst>
                <a:gd name="adj" fmla="val 16667"/>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 name="Google Shape;88;p15">
              <a:extLst>
                <a:ext uri="{FF2B5EF4-FFF2-40B4-BE49-F238E27FC236}">
                  <a16:creationId xmlns:a16="http://schemas.microsoft.com/office/drawing/2014/main" id="{702C1C5E-C47F-D0FD-1676-E0CE7F417222}"/>
                </a:ext>
              </a:extLst>
            </p:cNvPr>
            <p:cNvSpPr/>
            <p:nvPr/>
          </p:nvSpPr>
          <p:spPr>
            <a:xfrm>
              <a:off x="548728" y="3506771"/>
              <a:ext cx="228300" cy="228300"/>
            </a:xfrm>
            <a:prstGeom prst="ellipse">
              <a:avLst/>
            </a:prstGeom>
            <a:solidFill>
              <a:srgbClr val="000000">
                <a:alpha val="173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 name="Google Shape;89;p15">
              <a:extLst>
                <a:ext uri="{FF2B5EF4-FFF2-40B4-BE49-F238E27FC236}">
                  <a16:creationId xmlns:a16="http://schemas.microsoft.com/office/drawing/2014/main" id="{2A96BC5D-306B-03AF-2CCC-70E89F1285C3}"/>
                </a:ext>
              </a:extLst>
            </p:cNvPr>
            <p:cNvSpPr/>
            <p:nvPr/>
          </p:nvSpPr>
          <p:spPr>
            <a:xfrm>
              <a:off x="863578" y="3506771"/>
              <a:ext cx="228300" cy="228300"/>
            </a:xfrm>
            <a:prstGeom prst="ellipse">
              <a:avLst/>
            </a:prstGeom>
            <a:solidFill>
              <a:srgbClr val="000000">
                <a:alpha val="173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 name="Google Shape;90;p15">
              <a:extLst>
                <a:ext uri="{FF2B5EF4-FFF2-40B4-BE49-F238E27FC236}">
                  <a16:creationId xmlns:a16="http://schemas.microsoft.com/office/drawing/2014/main" id="{B6741AB2-0140-15BA-81BD-255095AA36C7}"/>
                </a:ext>
              </a:extLst>
            </p:cNvPr>
            <p:cNvSpPr/>
            <p:nvPr/>
          </p:nvSpPr>
          <p:spPr>
            <a:xfrm>
              <a:off x="548728" y="3809371"/>
              <a:ext cx="228300" cy="228300"/>
            </a:xfrm>
            <a:prstGeom prst="ellipse">
              <a:avLst/>
            </a:prstGeom>
            <a:solidFill>
              <a:srgbClr val="000000">
                <a:alpha val="173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 name="Google Shape;91;p15">
              <a:extLst>
                <a:ext uri="{FF2B5EF4-FFF2-40B4-BE49-F238E27FC236}">
                  <a16:creationId xmlns:a16="http://schemas.microsoft.com/office/drawing/2014/main" id="{DFC7A066-16BF-0534-5B45-07BDFE91B3E8}"/>
                </a:ext>
              </a:extLst>
            </p:cNvPr>
            <p:cNvSpPr/>
            <p:nvPr/>
          </p:nvSpPr>
          <p:spPr>
            <a:xfrm>
              <a:off x="863578" y="3809371"/>
              <a:ext cx="228300" cy="228300"/>
            </a:xfrm>
            <a:prstGeom prst="ellipse">
              <a:avLst/>
            </a:prstGeom>
            <a:solidFill>
              <a:srgbClr val="000000">
                <a:alpha val="173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 name="Google Shape;92;p15">
              <a:extLst>
                <a:ext uri="{FF2B5EF4-FFF2-40B4-BE49-F238E27FC236}">
                  <a16:creationId xmlns:a16="http://schemas.microsoft.com/office/drawing/2014/main" id="{23467C0E-E263-5CF2-F5F6-26DDCBF82BA0}"/>
                </a:ext>
              </a:extLst>
            </p:cNvPr>
            <p:cNvSpPr/>
            <p:nvPr/>
          </p:nvSpPr>
          <p:spPr>
            <a:xfrm>
              <a:off x="548728" y="4111971"/>
              <a:ext cx="228300" cy="228300"/>
            </a:xfrm>
            <a:prstGeom prst="ellipse">
              <a:avLst/>
            </a:prstGeom>
            <a:solidFill>
              <a:srgbClr val="000000">
                <a:alpha val="173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 name="Google Shape;93;p15">
              <a:extLst>
                <a:ext uri="{FF2B5EF4-FFF2-40B4-BE49-F238E27FC236}">
                  <a16:creationId xmlns:a16="http://schemas.microsoft.com/office/drawing/2014/main" id="{FC5A288F-4E03-BF23-FA90-35F84A27530A}"/>
                </a:ext>
              </a:extLst>
            </p:cNvPr>
            <p:cNvSpPr/>
            <p:nvPr/>
          </p:nvSpPr>
          <p:spPr>
            <a:xfrm>
              <a:off x="863578" y="4111971"/>
              <a:ext cx="228300" cy="228300"/>
            </a:xfrm>
            <a:prstGeom prst="ellipse">
              <a:avLst/>
            </a:prstGeom>
            <a:solidFill>
              <a:srgbClr val="000000">
                <a:alpha val="173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 name="Google Shape;94;p15">
              <a:extLst>
                <a:ext uri="{FF2B5EF4-FFF2-40B4-BE49-F238E27FC236}">
                  <a16:creationId xmlns:a16="http://schemas.microsoft.com/office/drawing/2014/main" id="{2A63F3DF-2BAE-98D8-5A2D-A6CEAFFF9D8D}"/>
                </a:ext>
              </a:extLst>
            </p:cNvPr>
            <p:cNvSpPr/>
            <p:nvPr/>
          </p:nvSpPr>
          <p:spPr>
            <a:xfrm>
              <a:off x="548728" y="4414571"/>
              <a:ext cx="228300" cy="228300"/>
            </a:xfrm>
            <a:prstGeom prst="ellipse">
              <a:avLst/>
            </a:prstGeom>
            <a:solidFill>
              <a:srgbClr val="000000">
                <a:alpha val="173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 name="Google Shape;95;p15">
              <a:extLst>
                <a:ext uri="{FF2B5EF4-FFF2-40B4-BE49-F238E27FC236}">
                  <a16:creationId xmlns:a16="http://schemas.microsoft.com/office/drawing/2014/main" id="{55736226-CF6E-6802-C553-F51AC6C1758C}"/>
                </a:ext>
              </a:extLst>
            </p:cNvPr>
            <p:cNvSpPr/>
            <p:nvPr/>
          </p:nvSpPr>
          <p:spPr>
            <a:xfrm>
              <a:off x="863578" y="4414571"/>
              <a:ext cx="228300" cy="228300"/>
            </a:xfrm>
            <a:prstGeom prst="ellipse">
              <a:avLst/>
            </a:prstGeom>
            <a:solidFill>
              <a:srgbClr val="000000">
                <a:alpha val="173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 name="Google Shape;96;p15">
              <a:extLst>
                <a:ext uri="{FF2B5EF4-FFF2-40B4-BE49-F238E27FC236}">
                  <a16:creationId xmlns:a16="http://schemas.microsoft.com/office/drawing/2014/main" id="{E6E10A3A-F90A-F9FC-B89E-53B56F2B7270}"/>
                </a:ext>
              </a:extLst>
            </p:cNvPr>
            <p:cNvSpPr/>
            <p:nvPr/>
          </p:nvSpPr>
          <p:spPr>
            <a:xfrm>
              <a:off x="574425" y="3487500"/>
              <a:ext cx="228300" cy="228300"/>
            </a:xfrm>
            <a:prstGeom prst="ellips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0" name="Google Shape;97;p15">
              <a:extLst>
                <a:ext uri="{FF2B5EF4-FFF2-40B4-BE49-F238E27FC236}">
                  <a16:creationId xmlns:a16="http://schemas.microsoft.com/office/drawing/2014/main" id="{0DA52FA0-2CB7-DD57-FC5F-9DC4729F23D1}"/>
                </a:ext>
              </a:extLst>
            </p:cNvPr>
            <p:cNvSpPr/>
            <p:nvPr/>
          </p:nvSpPr>
          <p:spPr>
            <a:xfrm>
              <a:off x="889275" y="3487500"/>
              <a:ext cx="228300" cy="228300"/>
            </a:xfrm>
            <a:prstGeom prst="ellips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1" name="Google Shape;98;p15">
              <a:extLst>
                <a:ext uri="{FF2B5EF4-FFF2-40B4-BE49-F238E27FC236}">
                  <a16:creationId xmlns:a16="http://schemas.microsoft.com/office/drawing/2014/main" id="{9D9BD434-CD82-F5E5-0113-53605C69D317}"/>
                </a:ext>
              </a:extLst>
            </p:cNvPr>
            <p:cNvSpPr/>
            <p:nvPr/>
          </p:nvSpPr>
          <p:spPr>
            <a:xfrm>
              <a:off x="574425" y="3790100"/>
              <a:ext cx="228300" cy="228300"/>
            </a:xfrm>
            <a:prstGeom prst="ellips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2" name="Google Shape;99;p15">
              <a:extLst>
                <a:ext uri="{FF2B5EF4-FFF2-40B4-BE49-F238E27FC236}">
                  <a16:creationId xmlns:a16="http://schemas.microsoft.com/office/drawing/2014/main" id="{F82F46CF-C0CF-BF37-C876-DA4FB1218375}"/>
                </a:ext>
              </a:extLst>
            </p:cNvPr>
            <p:cNvSpPr/>
            <p:nvPr/>
          </p:nvSpPr>
          <p:spPr>
            <a:xfrm>
              <a:off x="889275" y="3790100"/>
              <a:ext cx="228300" cy="228300"/>
            </a:xfrm>
            <a:prstGeom prst="ellips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3" name="Google Shape;100;p15">
              <a:extLst>
                <a:ext uri="{FF2B5EF4-FFF2-40B4-BE49-F238E27FC236}">
                  <a16:creationId xmlns:a16="http://schemas.microsoft.com/office/drawing/2014/main" id="{C8A5C42B-A9B1-4707-2CCC-44281BE770E4}"/>
                </a:ext>
              </a:extLst>
            </p:cNvPr>
            <p:cNvSpPr/>
            <p:nvPr/>
          </p:nvSpPr>
          <p:spPr>
            <a:xfrm>
              <a:off x="574425" y="4092700"/>
              <a:ext cx="228300" cy="228300"/>
            </a:xfrm>
            <a:prstGeom prst="ellips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4" name="Google Shape;101;p15">
              <a:extLst>
                <a:ext uri="{FF2B5EF4-FFF2-40B4-BE49-F238E27FC236}">
                  <a16:creationId xmlns:a16="http://schemas.microsoft.com/office/drawing/2014/main" id="{89FA20B5-A2ED-3A70-869E-DDB33E37EAE1}"/>
                </a:ext>
              </a:extLst>
            </p:cNvPr>
            <p:cNvSpPr/>
            <p:nvPr/>
          </p:nvSpPr>
          <p:spPr>
            <a:xfrm>
              <a:off x="889275" y="4092700"/>
              <a:ext cx="228300" cy="228300"/>
            </a:xfrm>
            <a:prstGeom prst="ellips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5" name="Google Shape;102;p15">
              <a:extLst>
                <a:ext uri="{FF2B5EF4-FFF2-40B4-BE49-F238E27FC236}">
                  <a16:creationId xmlns:a16="http://schemas.microsoft.com/office/drawing/2014/main" id="{1B4944A1-AC48-4CC6-B65B-72ABD970F018}"/>
                </a:ext>
              </a:extLst>
            </p:cNvPr>
            <p:cNvSpPr/>
            <p:nvPr/>
          </p:nvSpPr>
          <p:spPr>
            <a:xfrm>
              <a:off x="574425" y="4395300"/>
              <a:ext cx="228300" cy="228300"/>
            </a:xfrm>
            <a:prstGeom prst="ellips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6" name="Google Shape;103;p15">
              <a:extLst>
                <a:ext uri="{FF2B5EF4-FFF2-40B4-BE49-F238E27FC236}">
                  <a16:creationId xmlns:a16="http://schemas.microsoft.com/office/drawing/2014/main" id="{13E3CDA5-249E-B67F-138F-80B1175AD9AA}"/>
                </a:ext>
              </a:extLst>
            </p:cNvPr>
            <p:cNvSpPr/>
            <p:nvPr/>
          </p:nvSpPr>
          <p:spPr>
            <a:xfrm>
              <a:off x="889275" y="4395300"/>
              <a:ext cx="228300" cy="228300"/>
            </a:xfrm>
            <a:prstGeom prst="ellips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77" name="Google Shape;104;p15">
            <a:extLst>
              <a:ext uri="{FF2B5EF4-FFF2-40B4-BE49-F238E27FC236}">
                <a16:creationId xmlns:a16="http://schemas.microsoft.com/office/drawing/2014/main" id="{E9C1C7F1-F5FB-20ED-8AAB-280D6B796925}"/>
              </a:ext>
            </a:extLst>
          </p:cNvPr>
          <p:cNvGrpSpPr/>
          <p:nvPr/>
        </p:nvGrpSpPr>
        <p:grpSpPr>
          <a:xfrm flipH="1">
            <a:off x="6175956" y="2455581"/>
            <a:ext cx="1177364" cy="2062658"/>
            <a:chOff x="457200" y="3374400"/>
            <a:chExt cx="777600" cy="1362300"/>
          </a:xfrm>
        </p:grpSpPr>
        <p:sp>
          <p:nvSpPr>
            <p:cNvPr id="278" name="Google Shape;105;p15">
              <a:extLst>
                <a:ext uri="{FF2B5EF4-FFF2-40B4-BE49-F238E27FC236}">
                  <a16:creationId xmlns:a16="http://schemas.microsoft.com/office/drawing/2014/main" id="{20838EDC-B767-422B-D891-CB9D6D283429}"/>
                </a:ext>
              </a:extLst>
            </p:cNvPr>
            <p:cNvSpPr/>
            <p:nvPr/>
          </p:nvSpPr>
          <p:spPr>
            <a:xfrm>
              <a:off x="457200" y="3374400"/>
              <a:ext cx="777600" cy="1362300"/>
            </a:xfrm>
            <a:prstGeom prst="roundRect">
              <a:avLst>
                <a:gd name="adj" fmla="val 16667"/>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9" name="Google Shape;106;p15">
              <a:extLst>
                <a:ext uri="{FF2B5EF4-FFF2-40B4-BE49-F238E27FC236}">
                  <a16:creationId xmlns:a16="http://schemas.microsoft.com/office/drawing/2014/main" id="{DB081E39-06EF-EFDE-4A7A-5BC030CCB400}"/>
                </a:ext>
              </a:extLst>
            </p:cNvPr>
            <p:cNvSpPr/>
            <p:nvPr/>
          </p:nvSpPr>
          <p:spPr>
            <a:xfrm>
              <a:off x="548728" y="3506771"/>
              <a:ext cx="228300" cy="228300"/>
            </a:xfrm>
            <a:prstGeom prst="ellips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0" name="Google Shape;107;p15">
              <a:extLst>
                <a:ext uri="{FF2B5EF4-FFF2-40B4-BE49-F238E27FC236}">
                  <a16:creationId xmlns:a16="http://schemas.microsoft.com/office/drawing/2014/main" id="{B6953797-8890-2770-0091-3C818D7327E2}"/>
                </a:ext>
              </a:extLst>
            </p:cNvPr>
            <p:cNvSpPr/>
            <p:nvPr/>
          </p:nvSpPr>
          <p:spPr>
            <a:xfrm>
              <a:off x="863578" y="3506771"/>
              <a:ext cx="228300" cy="228300"/>
            </a:xfrm>
            <a:prstGeom prst="ellips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1" name="Google Shape;108;p15">
              <a:extLst>
                <a:ext uri="{FF2B5EF4-FFF2-40B4-BE49-F238E27FC236}">
                  <a16:creationId xmlns:a16="http://schemas.microsoft.com/office/drawing/2014/main" id="{7A9472D9-5E32-3AC9-6B1A-A88BCC298BC2}"/>
                </a:ext>
              </a:extLst>
            </p:cNvPr>
            <p:cNvSpPr/>
            <p:nvPr/>
          </p:nvSpPr>
          <p:spPr>
            <a:xfrm>
              <a:off x="548728" y="3809371"/>
              <a:ext cx="228300" cy="228300"/>
            </a:xfrm>
            <a:prstGeom prst="ellips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2" name="Google Shape;109;p15">
              <a:extLst>
                <a:ext uri="{FF2B5EF4-FFF2-40B4-BE49-F238E27FC236}">
                  <a16:creationId xmlns:a16="http://schemas.microsoft.com/office/drawing/2014/main" id="{FB9BFB24-CD60-FE62-1309-B494F79A9594}"/>
                </a:ext>
              </a:extLst>
            </p:cNvPr>
            <p:cNvSpPr/>
            <p:nvPr/>
          </p:nvSpPr>
          <p:spPr>
            <a:xfrm>
              <a:off x="863578" y="3809371"/>
              <a:ext cx="228300" cy="228300"/>
            </a:xfrm>
            <a:prstGeom prst="ellips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3" name="Google Shape;110;p15">
              <a:extLst>
                <a:ext uri="{FF2B5EF4-FFF2-40B4-BE49-F238E27FC236}">
                  <a16:creationId xmlns:a16="http://schemas.microsoft.com/office/drawing/2014/main" id="{A71BEB99-5104-21F2-E499-A514EC2431EE}"/>
                </a:ext>
              </a:extLst>
            </p:cNvPr>
            <p:cNvSpPr/>
            <p:nvPr/>
          </p:nvSpPr>
          <p:spPr>
            <a:xfrm>
              <a:off x="548728" y="4111971"/>
              <a:ext cx="228300" cy="228300"/>
            </a:xfrm>
            <a:prstGeom prst="ellips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4" name="Google Shape;111;p15">
              <a:extLst>
                <a:ext uri="{FF2B5EF4-FFF2-40B4-BE49-F238E27FC236}">
                  <a16:creationId xmlns:a16="http://schemas.microsoft.com/office/drawing/2014/main" id="{319509C3-D955-4615-31FF-00754B509691}"/>
                </a:ext>
              </a:extLst>
            </p:cNvPr>
            <p:cNvSpPr/>
            <p:nvPr/>
          </p:nvSpPr>
          <p:spPr>
            <a:xfrm>
              <a:off x="863578" y="4111971"/>
              <a:ext cx="228300" cy="228300"/>
            </a:xfrm>
            <a:prstGeom prst="ellips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5" name="Google Shape;112;p15">
              <a:extLst>
                <a:ext uri="{FF2B5EF4-FFF2-40B4-BE49-F238E27FC236}">
                  <a16:creationId xmlns:a16="http://schemas.microsoft.com/office/drawing/2014/main" id="{66F498FC-8CAA-73D4-71E9-4F68C7E43DFE}"/>
                </a:ext>
              </a:extLst>
            </p:cNvPr>
            <p:cNvSpPr/>
            <p:nvPr/>
          </p:nvSpPr>
          <p:spPr>
            <a:xfrm>
              <a:off x="548728" y="4414571"/>
              <a:ext cx="228300" cy="228300"/>
            </a:xfrm>
            <a:prstGeom prst="ellips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6" name="Google Shape;113;p15">
              <a:extLst>
                <a:ext uri="{FF2B5EF4-FFF2-40B4-BE49-F238E27FC236}">
                  <a16:creationId xmlns:a16="http://schemas.microsoft.com/office/drawing/2014/main" id="{B1670943-69FE-D6B1-A443-EE0DB91B24B7}"/>
                </a:ext>
              </a:extLst>
            </p:cNvPr>
            <p:cNvSpPr/>
            <p:nvPr/>
          </p:nvSpPr>
          <p:spPr>
            <a:xfrm>
              <a:off x="863578" y="4414571"/>
              <a:ext cx="228300" cy="228300"/>
            </a:xfrm>
            <a:prstGeom prst="ellips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7" name="Google Shape;114;p15">
              <a:extLst>
                <a:ext uri="{FF2B5EF4-FFF2-40B4-BE49-F238E27FC236}">
                  <a16:creationId xmlns:a16="http://schemas.microsoft.com/office/drawing/2014/main" id="{A2BCF783-F0A4-B614-3396-1D8456E9409C}"/>
                </a:ext>
              </a:extLst>
            </p:cNvPr>
            <p:cNvSpPr/>
            <p:nvPr/>
          </p:nvSpPr>
          <p:spPr>
            <a:xfrm>
              <a:off x="574425" y="3487500"/>
              <a:ext cx="228300" cy="2283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8" name="Google Shape;115;p15">
              <a:extLst>
                <a:ext uri="{FF2B5EF4-FFF2-40B4-BE49-F238E27FC236}">
                  <a16:creationId xmlns:a16="http://schemas.microsoft.com/office/drawing/2014/main" id="{A402F6D4-90D7-A501-A01F-00906D32812D}"/>
                </a:ext>
              </a:extLst>
            </p:cNvPr>
            <p:cNvSpPr/>
            <p:nvPr/>
          </p:nvSpPr>
          <p:spPr>
            <a:xfrm>
              <a:off x="889275" y="3487500"/>
              <a:ext cx="228300" cy="2283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89" name="Google Shape;116;p15">
              <a:extLst>
                <a:ext uri="{FF2B5EF4-FFF2-40B4-BE49-F238E27FC236}">
                  <a16:creationId xmlns:a16="http://schemas.microsoft.com/office/drawing/2014/main" id="{70AF32BF-E118-8A80-AC7F-160B93A97A95}"/>
                </a:ext>
              </a:extLst>
            </p:cNvPr>
            <p:cNvSpPr/>
            <p:nvPr/>
          </p:nvSpPr>
          <p:spPr>
            <a:xfrm>
              <a:off x="574425" y="3790100"/>
              <a:ext cx="228300" cy="2283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0" name="Google Shape;117;p15">
              <a:extLst>
                <a:ext uri="{FF2B5EF4-FFF2-40B4-BE49-F238E27FC236}">
                  <a16:creationId xmlns:a16="http://schemas.microsoft.com/office/drawing/2014/main" id="{E2E730B5-FB25-1773-CF37-E88549FD4544}"/>
                </a:ext>
              </a:extLst>
            </p:cNvPr>
            <p:cNvSpPr/>
            <p:nvPr/>
          </p:nvSpPr>
          <p:spPr>
            <a:xfrm>
              <a:off x="889275" y="3790100"/>
              <a:ext cx="228300" cy="2283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1" name="Google Shape;118;p15">
              <a:extLst>
                <a:ext uri="{FF2B5EF4-FFF2-40B4-BE49-F238E27FC236}">
                  <a16:creationId xmlns:a16="http://schemas.microsoft.com/office/drawing/2014/main" id="{A95723D1-987C-25FC-1C63-B80B97E99AA9}"/>
                </a:ext>
              </a:extLst>
            </p:cNvPr>
            <p:cNvSpPr/>
            <p:nvPr/>
          </p:nvSpPr>
          <p:spPr>
            <a:xfrm>
              <a:off x="574425" y="4092700"/>
              <a:ext cx="228300" cy="2283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2" name="Google Shape;119;p15">
              <a:extLst>
                <a:ext uri="{FF2B5EF4-FFF2-40B4-BE49-F238E27FC236}">
                  <a16:creationId xmlns:a16="http://schemas.microsoft.com/office/drawing/2014/main" id="{0BA72985-414E-023C-8429-091168AFC35C}"/>
                </a:ext>
              </a:extLst>
            </p:cNvPr>
            <p:cNvSpPr/>
            <p:nvPr/>
          </p:nvSpPr>
          <p:spPr>
            <a:xfrm>
              <a:off x="889275" y="4092700"/>
              <a:ext cx="228300" cy="2283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3" name="Google Shape;120;p15">
              <a:extLst>
                <a:ext uri="{FF2B5EF4-FFF2-40B4-BE49-F238E27FC236}">
                  <a16:creationId xmlns:a16="http://schemas.microsoft.com/office/drawing/2014/main" id="{6C344FDC-E278-797E-B575-81B0D45279D7}"/>
                </a:ext>
              </a:extLst>
            </p:cNvPr>
            <p:cNvSpPr/>
            <p:nvPr/>
          </p:nvSpPr>
          <p:spPr>
            <a:xfrm>
              <a:off x="574425" y="4395300"/>
              <a:ext cx="228300" cy="2283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4" name="Google Shape;121;p15">
              <a:extLst>
                <a:ext uri="{FF2B5EF4-FFF2-40B4-BE49-F238E27FC236}">
                  <a16:creationId xmlns:a16="http://schemas.microsoft.com/office/drawing/2014/main" id="{76B4A6A6-3D3D-6720-319A-B2E7A42868E1}"/>
                </a:ext>
              </a:extLst>
            </p:cNvPr>
            <p:cNvSpPr/>
            <p:nvPr/>
          </p:nvSpPr>
          <p:spPr>
            <a:xfrm>
              <a:off x="889275" y="4395300"/>
              <a:ext cx="228300" cy="2283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95" name="Google Shape;122;p15">
            <a:extLst>
              <a:ext uri="{FF2B5EF4-FFF2-40B4-BE49-F238E27FC236}">
                <a16:creationId xmlns:a16="http://schemas.microsoft.com/office/drawing/2014/main" id="{AE846150-CD95-FB2B-24EE-E43F9A0DC602}"/>
              </a:ext>
            </a:extLst>
          </p:cNvPr>
          <p:cNvGrpSpPr/>
          <p:nvPr/>
        </p:nvGrpSpPr>
        <p:grpSpPr>
          <a:xfrm flipH="1">
            <a:off x="9920927" y="1518260"/>
            <a:ext cx="1177364" cy="2062658"/>
            <a:chOff x="457200" y="3374400"/>
            <a:chExt cx="777600" cy="1362300"/>
          </a:xfrm>
        </p:grpSpPr>
        <p:sp>
          <p:nvSpPr>
            <p:cNvPr id="296" name="Google Shape;123;p15">
              <a:extLst>
                <a:ext uri="{FF2B5EF4-FFF2-40B4-BE49-F238E27FC236}">
                  <a16:creationId xmlns:a16="http://schemas.microsoft.com/office/drawing/2014/main" id="{C1BF34D8-5A7C-36D1-569A-5F7C96D49980}"/>
                </a:ext>
              </a:extLst>
            </p:cNvPr>
            <p:cNvSpPr/>
            <p:nvPr/>
          </p:nvSpPr>
          <p:spPr>
            <a:xfrm>
              <a:off x="457200" y="3374400"/>
              <a:ext cx="777600" cy="1362300"/>
            </a:xfrm>
            <a:prstGeom prst="roundRect">
              <a:avLst>
                <a:gd name="adj" fmla="val 16667"/>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7" name="Google Shape;124;p15">
              <a:extLst>
                <a:ext uri="{FF2B5EF4-FFF2-40B4-BE49-F238E27FC236}">
                  <a16:creationId xmlns:a16="http://schemas.microsoft.com/office/drawing/2014/main" id="{FCC5CBD0-F4C8-200C-E840-04E6ECCAB331}"/>
                </a:ext>
              </a:extLst>
            </p:cNvPr>
            <p:cNvSpPr/>
            <p:nvPr/>
          </p:nvSpPr>
          <p:spPr>
            <a:xfrm>
              <a:off x="548728" y="3506771"/>
              <a:ext cx="228300" cy="228300"/>
            </a:xfrm>
            <a:prstGeom prst="ellips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8" name="Google Shape;125;p15">
              <a:extLst>
                <a:ext uri="{FF2B5EF4-FFF2-40B4-BE49-F238E27FC236}">
                  <a16:creationId xmlns:a16="http://schemas.microsoft.com/office/drawing/2014/main" id="{DBB6DA7C-BD1C-A1C8-3CEB-E508BF1DB875}"/>
                </a:ext>
              </a:extLst>
            </p:cNvPr>
            <p:cNvSpPr/>
            <p:nvPr/>
          </p:nvSpPr>
          <p:spPr>
            <a:xfrm>
              <a:off x="863578" y="3506771"/>
              <a:ext cx="228300" cy="228300"/>
            </a:xfrm>
            <a:prstGeom prst="ellips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9" name="Google Shape;126;p15">
              <a:extLst>
                <a:ext uri="{FF2B5EF4-FFF2-40B4-BE49-F238E27FC236}">
                  <a16:creationId xmlns:a16="http://schemas.microsoft.com/office/drawing/2014/main" id="{EA484EAE-36AA-808E-D09A-1B8770E2FFC4}"/>
                </a:ext>
              </a:extLst>
            </p:cNvPr>
            <p:cNvSpPr/>
            <p:nvPr/>
          </p:nvSpPr>
          <p:spPr>
            <a:xfrm>
              <a:off x="548728" y="3809371"/>
              <a:ext cx="228300" cy="228300"/>
            </a:xfrm>
            <a:prstGeom prst="ellips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0" name="Google Shape;127;p15">
              <a:extLst>
                <a:ext uri="{FF2B5EF4-FFF2-40B4-BE49-F238E27FC236}">
                  <a16:creationId xmlns:a16="http://schemas.microsoft.com/office/drawing/2014/main" id="{D58B7ACD-9983-CB2F-7C55-035514B0896A}"/>
                </a:ext>
              </a:extLst>
            </p:cNvPr>
            <p:cNvSpPr/>
            <p:nvPr/>
          </p:nvSpPr>
          <p:spPr>
            <a:xfrm>
              <a:off x="863578" y="3809371"/>
              <a:ext cx="228300" cy="228300"/>
            </a:xfrm>
            <a:prstGeom prst="ellips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1" name="Google Shape;128;p15">
              <a:extLst>
                <a:ext uri="{FF2B5EF4-FFF2-40B4-BE49-F238E27FC236}">
                  <a16:creationId xmlns:a16="http://schemas.microsoft.com/office/drawing/2014/main" id="{808125FF-6E0F-1FF8-8918-FF234D0112D4}"/>
                </a:ext>
              </a:extLst>
            </p:cNvPr>
            <p:cNvSpPr/>
            <p:nvPr/>
          </p:nvSpPr>
          <p:spPr>
            <a:xfrm>
              <a:off x="548728" y="4111971"/>
              <a:ext cx="228300" cy="228300"/>
            </a:xfrm>
            <a:prstGeom prst="ellips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2" name="Google Shape;129;p15">
              <a:extLst>
                <a:ext uri="{FF2B5EF4-FFF2-40B4-BE49-F238E27FC236}">
                  <a16:creationId xmlns:a16="http://schemas.microsoft.com/office/drawing/2014/main" id="{F459B265-841D-55A1-DC45-AB5BC124AFD9}"/>
                </a:ext>
              </a:extLst>
            </p:cNvPr>
            <p:cNvSpPr/>
            <p:nvPr/>
          </p:nvSpPr>
          <p:spPr>
            <a:xfrm>
              <a:off x="863578" y="4111971"/>
              <a:ext cx="228300" cy="228300"/>
            </a:xfrm>
            <a:prstGeom prst="ellips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3" name="Google Shape;130;p15">
              <a:extLst>
                <a:ext uri="{FF2B5EF4-FFF2-40B4-BE49-F238E27FC236}">
                  <a16:creationId xmlns:a16="http://schemas.microsoft.com/office/drawing/2014/main" id="{CF576734-EB96-038A-4EF7-B2B01AB8D38B}"/>
                </a:ext>
              </a:extLst>
            </p:cNvPr>
            <p:cNvSpPr/>
            <p:nvPr/>
          </p:nvSpPr>
          <p:spPr>
            <a:xfrm>
              <a:off x="548728" y="4414571"/>
              <a:ext cx="228300" cy="228300"/>
            </a:xfrm>
            <a:prstGeom prst="ellips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4" name="Google Shape;131;p15">
              <a:extLst>
                <a:ext uri="{FF2B5EF4-FFF2-40B4-BE49-F238E27FC236}">
                  <a16:creationId xmlns:a16="http://schemas.microsoft.com/office/drawing/2014/main" id="{E369C685-5B40-B0FA-9E60-059D0601980F}"/>
                </a:ext>
              </a:extLst>
            </p:cNvPr>
            <p:cNvSpPr/>
            <p:nvPr/>
          </p:nvSpPr>
          <p:spPr>
            <a:xfrm>
              <a:off x="863578" y="4414571"/>
              <a:ext cx="228300" cy="228300"/>
            </a:xfrm>
            <a:prstGeom prst="ellips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5" name="Google Shape;132;p15">
              <a:extLst>
                <a:ext uri="{FF2B5EF4-FFF2-40B4-BE49-F238E27FC236}">
                  <a16:creationId xmlns:a16="http://schemas.microsoft.com/office/drawing/2014/main" id="{EE63CE09-4400-9BE7-91C2-AD8D30FB2F0D}"/>
                </a:ext>
              </a:extLst>
            </p:cNvPr>
            <p:cNvSpPr/>
            <p:nvPr/>
          </p:nvSpPr>
          <p:spPr>
            <a:xfrm>
              <a:off x="574425" y="3487500"/>
              <a:ext cx="228300" cy="228300"/>
            </a:xfrm>
            <a:prstGeom prst="ellips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6" name="Google Shape;133;p15">
              <a:extLst>
                <a:ext uri="{FF2B5EF4-FFF2-40B4-BE49-F238E27FC236}">
                  <a16:creationId xmlns:a16="http://schemas.microsoft.com/office/drawing/2014/main" id="{F2D377DB-FEE1-C152-E7AE-660F4F0E89D8}"/>
                </a:ext>
              </a:extLst>
            </p:cNvPr>
            <p:cNvSpPr/>
            <p:nvPr/>
          </p:nvSpPr>
          <p:spPr>
            <a:xfrm>
              <a:off x="889275" y="3487500"/>
              <a:ext cx="228300" cy="228300"/>
            </a:xfrm>
            <a:prstGeom prst="ellips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7" name="Google Shape;134;p15">
              <a:extLst>
                <a:ext uri="{FF2B5EF4-FFF2-40B4-BE49-F238E27FC236}">
                  <a16:creationId xmlns:a16="http://schemas.microsoft.com/office/drawing/2014/main" id="{3B3F965A-1C96-FF68-FB35-8DB5B843CB47}"/>
                </a:ext>
              </a:extLst>
            </p:cNvPr>
            <p:cNvSpPr/>
            <p:nvPr/>
          </p:nvSpPr>
          <p:spPr>
            <a:xfrm>
              <a:off x="574425" y="3790100"/>
              <a:ext cx="228300" cy="228300"/>
            </a:xfrm>
            <a:prstGeom prst="ellips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08" name="Google Shape;135;p15">
              <a:extLst>
                <a:ext uri="{FF2B5EF4-FFF2-40B4-BE49-F238E27FC236}">
                  <a16:creationId xmlns:a16="http://schemas.microsoft.com/office/drawing/2014/main" id="{8E0D088F-86FC-E6C4-4FC5-C0DEBC6EE8CB}"/>
                </a:ext>
              </a:extLst>
            </p:cNvPr>
            <p:cNvSpPr/>
            <p:nvPr/>
          </p:nvSpPr>
          <p:spPr>
            <a:xfrm>
              <a:off x="889275" y="3790100"/>
              <a:ext cx="228300" cy="228300"/>
            </a:xfrm>
            <a:prstGeom prst="ellips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9" name="Google Shape;136;p15">
              <a:extLst>
                <a:ext uri="{FF2B5EF4-FFF2-40B4-BE49-F238E27FC236}">
                  <a16:creationId xmlns:a16="http://schemas.microsoft.com/office/drawing/2014/main" id="{895A3A39-C809-B794-00AC-77FDDD90B83C}"/>
                </a:ext>
              </a:extLst>
            </p:cNvPr>
            <p:cNvSpPr/>
            <p:nvPr/>
          </p:nvSpPr>
          <p:spPr>
            <a:xfrm>
              <a:off x="574425" y="4092700"/>
              <a:ext cx="228300" cy="228300"/>
            </a:xfrm>
            <a:prstGeom prst="ellips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0" name="Google Shape;137;p15">
              <a:extLst>
                <a:ext uri="{FF2B5EF4-FFF2-40B4-BE49-F238E27FC236}">
                  <a16:creationId xmlns:a16="http://schemas.microsoft.com/office/drawing/2014/main" id="{BB9EB0DB-CFF9-C13B-8473-43ABEDC481A5}"/>
                </a:ext>
              </a:extLst>
            </p:cNvPr>
            <p:cNvSpPr/>
            <p:nvPr/>
          </p:nvSpPr>
          <p:spPr>
            <a:xfrm>
              <a:off x="889275" y="4092700"/>
              <a:ext cx="228300" cy="228300"/>
            </a:xfrm>
            <a:prstGeom prst="ellips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1" name="Google Shape;138;p15">
              <a:extLst>
                <a:ext uri="{FF2B5EF4-FFF2-40B4-BE49-F238E27FC236}">
                  <a16:creationId xmlns:a16="http://schemas.microsoft.com/office/drawing/2014/main" id="{AF225D0C-3F50-290C-9FCF-559D8FF37139}"/>
                </a:ext>
              </a:extLst>
            </p:cNvPr>
            <p:cNvSpPr/>
            <p:nvPr/>
          </p:nvSpPr>
          <p:spPr>
            <a:xfrm>
              <a:off x="574425" y="4395300"/>
              <a:ext cx="228300" cy="228300"/>
            </a:xfrm>
            <a:prstGeom prst="ellips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2" name="Google Shape;139;p15">
              <a:extLst>
                <a:ext uri="{FF2B5EF4-FFF2-40B4-BE49-F238E27FC236}">
                  <a16:creationId xmlns:a16="http://schemas.microsoft.com/office/drawing/2014/main" id="{92CA1D2A-C0CB-08BF-3515-5D6512B493C0}"/>
                </a:ext>
              </a:extLst>
            </p:cNvPr>
            <p:cNvSpPr/>
            <p:nvPr/>
          </p:nvSpPr>
          <p:spPr>
            <a:xfrm>
              <a:off x="889275" y="4395300"/>
              <a:ext cx="228300" cy="228300"/>
            </a:xfrm>
            <a:prstGeom prst="ellips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13" name="Google Shape;140;p15">
            <a:extLst>
              <a:ext uri="{FF2B5EF4-FFF2-40B4-BE49-F238E27FC236}">
                <a16:creationId xmlns:a16="http://schemas.microsoft.com/office/drawing/2014/main" id="{14F1F71E-6FA7-2F79-2E25-B8103A1ABAFE}"/>
              </a:ext>
            </a:extLst>
          </p:cNvPr>
          <p:cNvGrpSpPr/>
          <p:nvPr/>
        </p:nvGrpSpPr>
        <p:grpSpPr>
          <a:xfrm rot="16200000" flipH="1">
            <a:off x="5127411" y="5237989"/>
            <a:ext cx="1177364" cy="2062658"/>
            <a:chOff x="457200" y="3374400"/>
            <a:chExt cx="777600" cy="1362300"/>
          </a:xfrm>
        </p:grpSpPr>
        <p:sp>
          <p:nvSpPr>
            <p:cNvPr id="314" name="Google Shape;141;p15">
              <a:extLst>
                <a:ext uri="{FF2B5EF4-FFF2-40B4-BE49-F238E27FC236}">
                  <a16:creationId xmlns:a16="http://schemas.microsoft.com/office/drawing/2014/main" id="{296C52C7-CA41-EBD2-4E62-41508B8CD3B6}"/>
                </a:ext>
              </a:extLst>
            </p:cNvPr>
            <p:cNvSpPr/>
            <p:nvPr/>
          </p:nvSpPr>
          <p:spPr>
            <a:xfrm>
              <a:off x="457200" y="3374400"/>
              <a:ext cx="777600" cy="1362300"/>
            </a:xfrm>
            <a:prstGeom prst="roundRect">
              <a:avLst>
                <a:gd name="adj" fmla="val 16667"/>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5" name="Google Shape;142;p15">
              <a:extLst>
                <a:ext uri="{FF2B5EF4-FFF2-40B4-BE49-F238E27FC236}">
                  <a16:creationId xmlns:a16="http://schemas.microsoft.com/office/drawing/2014/main" id="{7BD455C5-104B-9A16-80C5-CC5F5F35EBB9}"/>
                </a:ext>
              </a:extLst>
            </p:cNvPr>
            <p:cNvSpPr/>
            <p:nvPr/>
          </p:nvSpPr>
          <p:spPr>
            <a:xfrm>
              <a:off x="548728" y="3506771"/>
              <a:ext cx="228300" cy="228300"/>
            </a:xfrm>
            <a:prstGeom prst="ellipse">
              <a:avLst/>
            </a:prstGeom>
            <a:solidFill>
              <a:srgbClr val="000000">
                <a:alpha val="173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6" name="Google Shape;143;p15">
              <a:extLst>
                <a:ext uri="{FF2B5EF4-FFF2-40B4-BE49-F238E27FC236}">
                  <a16:creationId xmlns:a16="http://schemas.microsoft.com/office/drawing/2014/main" id="{BDCE7029-A1AC-355A-5A29-9F375EBDF193}"/>
                </a:ext>
              </a:extLst>
            </p:cNvPr>
            <p:cNvSpPr/>
            <p:nvPr/>
          </p:nvSpPr>
          <p:spPr>
            <a:xfrm>
              <a:off x="863578" y="3506771"/>
              <a:ext cx="228300" cy="228300"/>
            </a:xfrm>
            <a:prstGeom prst="ellipse">
              <a:avLst/>
            </a:prstGeom>
            <a:solidFill>
              <a:srgbClr val="000000">
                <a:alpha val="173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7" name="Google Shape;144;p15">
              <a:extLst>
                <a:ext uri="{FF2B5EF4-FFF2-40B4-BE49-F238E27FC236}">
                  <a16:creationId xmlns:a16="http://schemas.microsoft.com/office/drawing/2014/main" id="{DCD528C5-8CCE-9887-2B94-B676A0AF12E7}"/>
                </a:ext>
              </a:extLst>
            </p:cNvPr>
            <p:cNvSpPr/>
            <p:nvPr/>
          </p:nvSpPr>
          <p:spPr>
            <a:xfrm>
              <a:off x="548728" y="3809371"/>
              <a:ext cx="228300" cy="228300"/>
            </a:xfrm>
            <a:prstGeom prst="ellipse">
              <a:avLst/>
            </a:prstGeom>
            <a:solidFill>
              <a:srgbClr val="000000">
                <a:alpha val="173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8" name="Google Shape;145;p15">
              <a:extLst>
                <a:ext uri="{FF2B5EF4-FFF2-40B4-BE49-F238E27FC236}">
                  <a16:creationId xmlns:a16="http://schemas.microsoft.com/office/drawing/2014/main" id="{2AF3DFA8-C986-CD70-8AF1-336E211DB55D}"/>
                </a:ext>
              </a:extLst>
            </p:cNvPr>
            <p:cNvSpPr/>
            <p:nvPr/>
          </p:nvSpPr>
          <p:spPr>
            <a:xfrm>
              <a:off x="863578" y="3809371"/>
              <a:ext cx="228300" cy="228300"/>
            </a:xfrm>
            <a:prstGeom prst="ellipse">
              <a:avLst/>
            </a:prstGeom>
            <a:solidFill>
              <a:srgbClr val="000000">
                <a:alpha val="173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9" name="Google Shape;146;p15">
              <a:extLst>
                <a:ext uri="{FF2B5EF4-FFF2-40B4-BE49-F238E27FC236}">
                  <a16:creationId xmlns:a16="http://schemas.microsoft.com/office/drawing/2014/main" id="{D6B36F09-76CB-AB3A-E25A-C9075693DAEE}"/>
                </a:ext>
              </a:extLst>
            </p:cNvPr>
            <p:cNvSpPr/>
            <p:nvPr/>
          </p:nvSpPr>
          <p:spPr>
            <a:xfrm>
              <a:off x="548728" y="4111971"/>
              <a:ext cx="228300" cy="228300"/>
            </a:xfrm>
            <a:prstGeom prst="ellipse">
              <a:avLst/>
            </a:prstGeom>
            <a:solidFill>
              <a:srgbClr val="000000">
                <a:alpha val="173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0" name="Google Shape;147;p15">
              <a:extLst>
                <a:ext uri="{FF2B5EF4-FFF2-40B4-BE49-F238E27FC236}">
                  <a16:creationId xmlns:a16="http://schemas.microsoft.com/office/drawing/2014/main" id="{75391329-BCF9-4136-EC9B-4378F14AC20C}"/>
                </a:ext>
              </a:extLst>
            </p:cNvPr>
            <p:cNvSpPr/>
            <p:nvPr/>
          </p:nvSpPr>
          <p:spPr>
            <a:xfrm>
              <a:off x="863578" y="4111971"/>
              <a:ext cx="228300" cy="228300"/>
            </a:xfrm>
            <a:prstGeom prst="ellipse">
              <a:avLst/>
            </a:prstGeom>
            <a:solidFill>
              <a:srgbClr val="000000">
                <a:alpha val="173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1" name="Google Shape;148;p15">
              <a:extLst>
                <a:ext uri="{FF2B5EF4-FFF2-40B4-BE49-F238E27FC236}">
                  <a16:creationId xmlns:a16="http://schemas.microsoft.com/office/drawing/2014/main" id="{C7EEB4BA-7675-2E4B-8A14-58D1684F46F5}"/>
                </a:ext>
              </a:extLst>
            </p:cNvPr>
            <p:cNvSpPr/>
            <p:nvPr/>
          </p:nvSpPr>
          <p:spPr>
            <a:xfrm>
              <a:off x="548728" y="4414571"/>
              <a:ext cx="228300" cy="228300"/>
            </a:xfrm>
            <a:prstGeom prst="ellipse">
              <a:avLst/>
            </a:prstGeom>
            <a:solidFill>
              <a:srgbClr val="000000">
                <a:alpha val="173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2" name="Google Shape;149;p15">
              <a:extLst>
                <a:ext uri="{FF2B5EF4-FFF2-40B4-BE49-F238E27FC236}">
                  <a16:creationId xmlns:a16="http://schemas.microsoft.com/office/drawing/2014/main" id="{89525460-4A1E-DC79-3223-93B35F733104}"/>
                </a:ext>
              </a:extLst>
            </p:cNvPr>
            <p:cNvSpPr/>
            <p:nvPr/>
          </p:nvSpPr>
          <p:spPr>
            <a:xfrm>
              <a:off x="863578" y="4414571"/>
              <a:ext cx="228300" cy="228300"/>
            </a:xfrm>
            <a:prstGeom prst="ellipse">
              <a:avLst/>
            </a:prstGeom>
            <a:solidFill>
              <a:srgbClr val="000000">
                <a:alpha val="173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3" name="Google Shape;150;p15">
              <a:extLst>
                <a:ext uri="{FF2B5EF4-FFF2-40B4-BE49-F238E27FC236}">
                  <a16:creationId xmlns:a16="http://schemas.microsoft.com/office/drawing/2014/main" id="{457470F1-6602-E7E0-703D-96B85B5EBA07}"/>
                </a:ext>
              </a:extLst>
            </p:cNvPr>
            <p:cNvSpPr/>
            <p:nvPr/>
          </p:nvSpPr>
          <p:spPr>
            <a:xfrm>
              <a:off x="574425" y="3487500"/>
              <a:ext cx="228300" cy="228300"/>
            </a:xfrm>
            <a:prstGeom prst="ellips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4" name="Google Shape;151;p15">
              <a:extLst>
                <a:ext uri="{FF2B5EF4-FFF2-40B4-BE49-F238E27FC236}">
                  <a16:creationId xmlns:a16="http://schemas.microsoft.com/office/drawing/2014/main" id="{8CBB90D1-DA5F-5D3C-5437-57DC994F6555}"/>
                </a:ext>
              </a:extLst>
            </p:cNvPr>
            <p:cNvSpPr/>
            <p:nvPr/>
          </p:nvSpPr>
          <p:spPr>
            <a:xfrm>
              <a:off x="889275" y="3487500"/>
              <a:ext cx="228300" cy="228300"/>
            </a:xfrm>
            <a:prstGeom prst="ellips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5" name="Google Shape;152;p15">
              <a:extLst>
                <a:ext uri="{FF2B5EF4-FFF2-40B4-BE49-F238E27FC236}">
                  <a16:creationId xmlns:a16="http://schemas.microsoft.com/office/drawing/2014/main" id="{D2029DE3-A992-E1CF-B957-16458CEC31F8}"/>
                </a:ext>
              </a:extLst>
            </p:cNvPr>
            <p:cNvSpPr/>
            <p:nvPr/>
          </p:nvSpPr>
          <p:spPr>
            <a:xfrm>
              <a:off x="574425" y="3790100"/>
              <a:ext cx="228300" cy="228300"/>
            </a:xfrm>
            <a:prstGeom prst="ellips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6" name="Google Shape;153;p15">
              <a:extLst>
                <a:ext uri="{FF2B5EF4-FFF2-40B4-BE49-F238E27FC236}">
                  <a16:creationId xmlns:a16="http://schemas.microsoft.com/office/drawing/2014/main" id="{19316A24-DC2E-288B-7455-D8A650A1DAD9}"/>
                </a:ext>
              </a:extLst>
            </p:cNvPr>
            <p:cNvSpPr/>
            <p:nvPr/>
          </p:nvSpPr>
          <p:spPr>
            <a:xfrm>
              <a:off x="889275" y="3790100"/>
              <a:ext cx="228300" cy="228300"/>
            </a:xfrm>
            <a:prstGeom prst="ellips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7" name="Google Shape;154;p15">
              <a:extLst>
                <a:ext uri="{FF2B5EF4-FFF2-40B4-BE49-F238E27FC236}">
                  <a16:creationId xmlns:a16="http://schemas.microsoft.com/office/drawing/2014/main" id="{834B77A9-C6BA-23DD-15E8-6F8360C2322D}"/>
                </a:ext>
              </a:extLst>
            </p:cNvPr>
            <p:cNvSpPr/>
            <p:nvPr/>
          </p:nvSpPr>
          <p:spPr>
            <a:xfrm>
              <a:off x="574425" y="4092700"/>
              <a:ext cx="228300" cy="228300"/>
            </a:xfrm>
            <a:prstGeom prst="ellips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8" name="Google Shape;155;p15">
              <a:extLst>
                <a:ext uri="{FF2B5EF4-FFF2-40B4-BE49-F238E27FC236}">
                  <a16:creationId xmlns:a16="http://schemas.microsoft.com/office/drawing/2014/main" id="{81C5A6F6-E09E-19A8-A06F-E7F5CB2D9490}"/>
                </a:ext>
              </a:extLst>
            </p:cNvPr>
            <p:cNvSpPr/>
            <p:nvPr/>
          </p:nvSpPr>
          <p:spPr>
            <a:xfrm>
              <a:off x="889275" y="4092700"/>
              <a:ext cx="228300" cy="228300"/>
            </a:xfrm>
            <a:prstGeom prst="ellips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9" name="Google Shape;156;p15">
              <a:extLst>
                <a:ext uri="{FF2B5EF4-FFF2-40B4-BE49-F238E27FC236}">
                  <a16:creationId xmlns:a16="http://schemas.microsoft.com/office/drawing/2014/main" id="{0613A923-D60F-E413-7FE1-C44003AC89EC}"/>
                </a:ext>
              </a:extLst>
            </p:cNvPr>
            <p:cNvSpPr/>
            <p:nvPr/>
          </p:nvSpPr>
          <p:spPr>
            <a:xfrm>
              <a:off x="574425" y="4395300"/>
              <a:ext cx="228300" cy="228300"/>
            </a:xfrm>
            <a:prstGeom prst="ellips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0" name="Google Shape;157;p15">
              <a:extLst>
                <a:ext uri="{FF2B5EF4-FFF2-40B4-BE49-F238E27FC236}">
                  <a16:creationId xmlns:a16="http://schemas.microsoft.com/office/drawing/2014/main" id="{5F232381-6DDA-942A-65E3-FBC6EABE30CA}"/>
                </a:ext>
              </a:extLst>
            </p:cNvPr>
            <p:cNvSpPr/>
            <p:nvPr/>
          </p:nvSpPr>
          <p:spPr>
            <a:xfrm>
              <a:off x="889275" y="4395300"/>
              <a:ext cx="228300" cy="228300"/>
            </a:xfrm>
            <a:prstGeom prst="ellips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extLst>
      <p:ext uri="{BB962C8B-B14F-4D97-AF65-F5344CB8AC3E}">
        <p14:creationId xmlns:p14="http://schemas.microsoft.com/office/powerpoint/2010/main" val="10343766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8" name="Picture 47">
            <a:extLst>
              <a:ext uri="{FF2B5EF4-FFF2-40B4-BE49-F238E27FC236}">
                <a16:creationId xmlns:a16="http://schemas.microsoft.com/office/drawing/2014/main" id="{8AFD8FB2-19EC-103D-6A22-76F9CB7B51ED}"/>
              </a:ext>
            </a:extLst>
          </p:cNvPr>
          <p:cNvPicPr>
            <a:picLocks noChangeAspect="1"/>
          </p:cNvPicPr>
          <p:nvPr/>
        </p:nvPicPr>
        <p:blipFill>
          <a:blip r:embed="rId2"/>
          <a:stretch>
            <a:fillRect/>
          </a:stretch>
        </p:blipFill>
        <p:spPr>
          <a:xfrm>
            <a:off x="6589986" y="3706867"/>
            <a:ext cx="5602014" cy="3151133"/>
          </a:xfrm>
          <a:prstGeom prst="rect">
            <a:avLst/>
          </a:prstGeom>
        </p:spPr>
      </p:pic>
      <p:sp>
        <p:nvSpPr>
          <p:cNvPr id="42" name="Title 41">
            <a:extLst>
              <a:ext uri="{FF2B5EF4-FFF2-40B4-BE49-F238E27FC236}">
                <a16:creationId xmlns:a16="http://schemas.microsoft.com/office/drawing/2014/main" id="{0C445AFE-6750-40B3-71B4-883528493F34}"/>
              </a:ext>
            </a:extLst>
          </p:cNvPr>
          <p:cNvSpPr>
            <a:spLocks noGrp="1"/>
          </p:cNvSpPr>
          <p:nvPr>
            <p:ph type="title"/>
          </p:nvPr>
        </p:nvSpPr>
        <p:spPr>
          <a:xfrm>
            <a:off x="603400" y="129045"/>
            <a:ext cx="10985200" cy="891600"/>
          </a:xfrm>
        </p:spPr>
        <p:txBody>
          <a:bodyPr/>
          <a:lstStyle/>
          <a:p>
            <a:r>
              <a:rPr lang="en-US" sz="4400" dirty="0"/>
              <a:t>Let’s Make some words! </a:t>
            </a:r>
          </a:p>
        </p:txBody>
      </p:sp>
      <p:sp>
        <p:nvSpPr>
          <p:cNvPr id="43" name="Text Placeholder 42">
            <a:extLst>
              <a:ext uri="{FF2B5EF4-FFF2-40B4-BE49-F238E27FC236}">
                <a16:creationId xmlns:a16="http://schemas.microsoft.com/office/drawing/2014/main" id="{67C8FBE5-BF69-C6A4-3BEF-57B9CDAD99AB}"/>
              </a:ext>
            </a:extLst>
          </p:cNvPr>
          <p:cNvSpPr>
            <a:spLocks noGrp="1"/>
          </p:cNvSpPr>
          <p:nvPr>
            <p:ph type="body" idx="1"/>
          </p:nvPr>
        </p:nvSpPr>
        <p:spPr>
          <a:xfrm>
            <a:off x="501976" y="905031"/>
            <a:ext cx="10985200" cy="4816800"/>
          </a:xfrm>
        </p:spPr>
        <p:txBody>
          <a:bodyPr/>
          <a:lstStyle/>
          <a:p>
            <a:pPr marL="186262" indent="0">
              <a:buNone/>
            </a:pPr>
            <a:r>
              <a:rPr lang="en-US" sz="3600" dirty="0"/>
              <a:t>Each student will get a phonics card! On the card is your phonic(s). You will use them to create words with your classmates! </a:t>
            </a:r>
          </a:p>
          <a:p>
            <a:pPr marL="186262" indent="0">
              <a:buNone/>
            </a:pPr>
            <a:r>
              <a:rPr lang="en-US" sz="3600" dirty="0"/>
              <a:t>Think of a word that has both of your phonics in it, and write it in the box for this round. After time is up, odd numbers will move to the next stop on the line. </a:t>
            </a:r>
          </a:p>
        </p:txBody>
      </p:sp>
    </p:spTree>
    <p:extLst>
      <p:ext uri="{BB962C8B-B14F-4D97-AF65-F5344CB8AC3E}">
        <p14:creationId xmlns:p14="http://schemas.microsoft.com/office/powerpoint/2010/main" val="31514417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429519-00D7-C091-8A40-A1F513DA824F}"/>
              </a:ext>
            </a:extLst>
          </p:cNvPr>
          <p:cNvSpPr>
            <a:spLocks noGrp="1"/>
          </p:cNvSpPr>
          <p:nvPr>
            <p:ph type="title"/>
          </p:nvPr>
        </p:nvSpPr>
        <p:spPr>
          <a:xfrm>
            <a:off x="603400" y="0"/>
            <a:ext cx="10985200" cy="891600"/>
          </a:xfrm>
        </p:spPr>
        <p:txBody>
          <a:bodyPr/>
          <a:lstStyle/>
          <a:p>
            <a:r>
              <a:rPr lang="en-US" dirty="0"/>
              <a:t>How to Score: </a:t>
            </a:r>
          </a:p>
        </p:txBody>
      </p:sp>
      <p:sp>
        <p:nvSpPr>
          <p:cNvPr id="3" name="Text Placeholder 2">
            <a:extLst>
              <a:ext uri="{FF2B5EF4-FFF2-40B4-BE49-F238E27FC236}">
                <a16:creationId xmlns:a16="http://schemas.microsoft.com/office/drawing/2014/main" id="{379D2B64-8736-B502-2C9B-230844A5B96C}"/>
              </a:ext>
            </a:extLst>
          </p:cNvPr>
          <p:cNvSpPr>
            <a:spLocks noGrp="1"/>
          </p:cNvSpPr>
          <p:nvPr>
            <p:ph type="body" idx="1"/>
          </p:nvPr>
        </p:nvSpPr>
        <p:spPr>
          <a:xfrm>
            <a:off x="603400" y="547125"/>
            <a:ext cx="5187800" cy="5763749"/>
          </a:xfrm>
        </p:spPr>
        <p:txBody>
          <a:bodyPr/>
          <a:lstStyle/>
          <a:p>
            <a:pPr marL="186262" indent="0">
              <a:buNone/>
            </a:pPr>
            <a:r>
              <a:rPr lang="en-US" sz="2400" dirty="0"/>
              <a:t>For Example:</a:t>
            </a:r>
          </a:p>
          <a:p>
            <a:pPr marL="186262" indent="0">
              <a:buNone/>
            </a:pPr>
            <a:r>
              <a:rPr lang="en-US" sz="2400" dirty="0"/>
              <a:t>My Phonic: Rr</a:t>
            </a:r>
          </a:p>
          <a:p>
            <a:pPr marL="186262" indent="0">
              <a:buNone/>
            </a:pPr>
            <a:r>
              <a:rPr lang="en-US" sz="2400" dirty="0"/>
              <a:t>Phonics for everyone: s, a, t, </a:t>
            </a:r>
            <a:r>
              <a:rPr lang="en-US" sz="2400" dirty="0" err="1"/>
              <a:t>i</a:t>
            </a:r>
            <a:r>
              <a:rPr lang="en-US" sz="2400" dirty="0"/>
              <a:t>, p, n</a:t>
            </a:r>
          </a:p>
          <a:p>
            <a:pPr marL="186262" indent="0">
              <a:buNone/>
            </a:pPr>
            <a:endParaRPr lang="en-US" sz="2400" dirty="0"/>
          </a:p>
          <a:p>
            <a:pPr marL="186262" indent="0">
              <a:buNone/>
            </a:pPr>
            <a:r>
              <a:rPr lang="en-US" sz="2400" dirty="0"/>
              <a:t>Name: _______</a:t>
            </a:r>
          </a:p>
          <a:p>
            <a:pPr marL="186262" indent="0">
              <a:buNone/>
            </a:pPr>
            <a:r>
              <a:rPr lang="en-US" sz="2400" dirty="0"/>
              <a:t>Their Phonic: __</a:t>
            </a:r>
            <a:r>
              <a:rPr lang="en-US" sz="2400" dirty="0" err="1"/>
              <a:t>th</a:t>
            </a:r>
            <a:r>
              <a:rPr lang="en-US" sz="2400" dirty="0"/>
              <a:t>_____</a:t>
            </a:r>
          </a:p>
          <a:p>
            <a:pPr marL="186262" lvl="0" indent="0">
              <a:buNone/>
            </a:pPr>
            <a:r>
              <a:rPr lang="en-US" sz="2400" b="1" dirty="0">
                <a:solidFill>
                  <a:srgbClr val="FF0000"/>
                </a:solidFill>
              </a:rPr>
              <a:t>Th</a:t>
            </a:r>
            <a:r>
              <a:rPr lang="en-US" sz="2400" dirty="0"/>
              <a:t>ei</a:t>
            </a:r>
            <a:r>
              <a:rPr lang="en-US" sz="2400" b="1" dirty="0">
                <a:solidFill>
                  <a:srgbClr val="FF0000"/>
                </a:solidFill>
              </a:rPr>
              <a:t>r</a:t>
            </a:r>
            <a:r>
              <a:rPr lang="en-US" sz="2400" dirty="0"/>
              <a:t> (1/2)</a:t>
            </a:r>
          </a:p>
          <a:p>
            <a:pPr marL="186262" lvl="0" indent="0">
              <a:buNone/>
            </a:pPr>
            <a:r>
              <a:rPr lang="en-US" sz="2400" b="1" dirty="0">
                <a:solidFill>
                  <a:srgbClr val="FF0000"/>
                </a:solidFill>
              </a:rPr>
              <a:t>R</a:t>
            </a:r>
            <a:r>
              <a:rPr lang="en-US" sz="2400" dirty="0"/>
              <a:t>an(1/2)</a:t>
            </a:r>
          </a:p>
          <a:p>
            <a:pPr marL="186262" lvl="0" indent="0">
              <a:buNone/>
            </a:pPr>
            <a:r>
              <a:rPr lang="en-US" sz="2400" dirty="0"/>
              <a:t>Too</a:t>
            </a:r>
            <a:r>
              <a:rPr lang="en-US" sz="2400" b="1" dirty="0">
                <a:solidFill>
                  <a:srgbClr val="FF0000"/>
                </a:solidFill>
              </a:rPr>
              <a:t>th</a:t>
            </a:r>
            <a:r>
              <a:rPr lang="en-US" sz="2400" dirty="0"/>
              <a:t>(1/2)</a:t>
            </a:r>
          </a:p>
          <a:p>
            <a:pPr marL="186262" lvl="0" indent="0">
              <a:buNone/>
            </a:pPr>
            <a:r>
              <a:rPr lang="en-US" sz="2400" b="1" dirty="0">
                <a:solidFill>
                  <a:srgbClr val="FF0000"/>
                </a:solidFill>
              </a:rPr>
              <a:t>R</a:t>
            </a:r>
            <a:r>
              <a:rPr lang="en-US" sz="2400" dirty="0"/>
              <a:t>a</a:t>
            </a:r>
            <a:r>
              <a:rPr lang="en-US" sz="2400" b="1" dirty="0">
                <a:solidFill>
                  <a:srgbClr val="FF0000"/>
                </a:solidFill>
              </a:rPr>
              <a:t>th</a:t>
            </a:r>
            <a:r>
              <a:rPr lang="en-US" sz="2400" dirty="0"/>
              <a:t>er (1/2) </a:t>
            </a:r>
          </a:p>
          <a:p>
            <a:pPr marL="186262" lvl="0" indent="0">
              <a:buNone/>
            </a:pPr>
            <a:r>
              <a:rPr lang="en-US" sz="2400" b="1" dirty="0">
                <a:solidFill>
                  <a:srgbClr val="FF0000"/>
                </a:solidFill>
              </a:rPr>
              <a:t>Th</a:t>
            </a:r>
            <a:r>
              <a:rPr lang="en-US" sz="2400" dirty="0"/>
              <a:t>at (1/2) Points : 7</a:t>
            </a:r>
          </a:p>
        </p:txBody>
      </p:sp>
      <p:sp>
        <p:nvSpPr>
          <p:cNvPr id="111" name="TextBox 110">
            <a:extLst>
              <a:ext uri="{FF2B5EF4-FFF2-40B4-BE49-F238E27FC236}">
                <a16:creationId xmlns:a16="http://schemas.microsoft.com/office/drawing/2014/main" id="{9AE5C54E-A22B-A91B-1447-7F7359825DDF}"/>
              </a:ext>
            </a:extLst>
          </p:cNvPr>
          <p:cNvSpPr txBox="1"/>
          <p:nvPr/>
        </p:nvSpPr>
        <p:spPr>
          <a:xfrm>
            <a:off x="5567516" y="3839272"/>
            <a:ext cx="4960883" cy="1200329"/>
          </a:xfrm>
          <a:prstGeom prst="rect">
            <a:avLst/>
          </a:prstGeom>
          <a:noFill/>
        </p:spPr>
        <p:txBody>
          <a:bodyPr wrap="square" rtlCol="0">
            <a:spAutoFit/>
          </a:bodyPr>
          <a:lstStyle/>
          <a:p>
            <a:r>
              <a:rPr lang="en-US" sz="2400" dirty="0"/>
              <a:t>There are 10 rounds, meaning that the max score is 200! However, your goal today is to reach 80. </a:t>
            </a:r>
          </a:p>
        </p:txBody>
      </p:sp>
      <p:sp>
        <p:nvSpPr>
          <p:cNvPr id="113" name="TextBox 112">
            <a:extLst>
              <a:ext uri="{FF2B5EF4-FFF2-40B4-BE49-F238E27FC236}">
                <a16:creationId xmlns:a16="http://schemas.microsoft.com/office/drawing/2014/main" id="{9E6AB5E4-9B29-F17F-8049-B9611B89A05E}"/>
              </a:ext>
            </a:extLst>
          </p:cNvPr>
          <p:cNvSpPr txBox="1"/>
          <p:nvPr/>
        </p:nvSpPr>
        <p:spPr>
          <a:xfrm>
            <a:off x="6096000" y="738829"/>
            <a:ext cx="5492600" cy="2246769"/>
          </a:xfrm>
          <a:prstGeom prst="rect">
            <a:avLst/>
          </a:prstGeom>
          <a:noFill/>
        </p:spPr>
        <p:txBody>
          <a:bodyPr wrap="square" rtlCol="0">
            <a:spAutoFit/>
          </a:bodyPr>
          <a:lstStyle/>
          <a:p>
            <a:r>
              <a:rPr lang="en-US" sz="2800" dirty="0"/>
              <a:t>Scoring:</a:t>
            </a:r>
          </a:p>
          <a:p>
            <a:r>
              <a:rPr lang="en-US" sz="2800" dirty="0"/>
              <a:t>-Word with 1 of your phonics: 1 point. </a:t>
            </a:r>
          </a:p>
          <a:p>
            <a:r>
              <a:rPr lang="en-US" sz="2800" dirty="0"/>
              <a:t>-Word with both (2) of your phonics: 2 points</a:t>
            </a:r>
          </a:p>
        </p:txBody>
      </p:sp>
      <mc:AlternateContent xmlns:mc="http://schemas.openxmlformats.org/markup-compatibility/2006">
        <mc:Choice xmlns:p14="http://schemas.microsoft.com/office/powerpoint/2010/main" Requires="p14">
          <p:contentPart p14:bwMode="auto" r:id="rId2">
            <p14:nvContentPartPr>
              <p14:cNvPr id="121" name="Ink 120">
                <a:extLst>
                  <a:ext uri="{FF2B5EF4-FFF2-40B4-BE49-F238E27FC236}">
                    <a16:creationId xmlns:a16="http://schemas.microsoft.com/office/drawing/2014/main" id="{46F696F8-6D37-EF90-C0E4-79C4F530CE59}"/>
                  </a:ext>
                </a:extLst>
              </p14:cNvPr>
              <p14:cNvContentPartPr/>
              <p14:nvPr/>
            </p14:nvContentPartPr>
            <p14:xfrm>
              <a:off x="1977521" y="3198517"/>
              <a:ext cx="369360" cy="371880"/>
            </p14:xfrm>
          </p:contentPart>
        </mc:Choice>
        <mc:Fallback>
          <p:pic>
            <p:nvPicPr>
              <p:cNvPr id="121" name="Ink 120">
                <a:extLst>
                  <a:ext uri="{FF2B5EF4-FFF2-40B4-BE49-F238E27FC236}">
                    <a16:creationId xmlns:a16="http://schemas.microsoft.com/office/drawing/2014/main" id="{46F696F8-6D37-EF90-C0E4-79C4F530CE59}"/>
                  </a:ext>
                </a:extLst>
              </p:cNvPr>
              <p:cNvPicPr/>
              <p:nvPr/>
            </p:nvPicPr>
            <p:blipFill>
              <a:blip r:embed="rId3"/>
              <a:stretch>
                <a:fillRect/>
              </a:stretch>
            </p:blipFill>
            <p:spPr>
              <a:xfrm>
                <a:off x="1946921" y="3167917"/>
                <a:ext cx="430560" cy="433080"/>
              </a:xfrm>
              <a:prstGeom prst="rect">
                <a:avLst/>
              </a:prstGeom>
            </p:spPr>
          </p:pic>
        </mc:Fallback>
      </mc:AlternateContent>
      <mc:AlternateContent xmlns:mc="http://schemas.openxmlformats.org/markup-compatibility/2006">
        <mc:Choice xmlns:p14="http://schemas.microsoft.com/office/powerpoint/2010/main" Requires="p14">
          <p:contentPart p14:bwMode="auto" r:id="rId4">
            <p14:nvContentPartPr>
              <p14:cNvPr id="123" name="Ink 122">
                <a:extLst>
                  <a:ext uri="{FF2B5EF4-FFF2-40B4-BE49-F238E27FC236}">
                    <a16:creationId xmlns:a16="http://schemas.microsoft.com/office/drawing/2014/main" id="{CE1F538E-C7EC-5220-9A04-92B115E31F6A}"/>
                  </a:ext>
                </a:extLst>
              </p14:cNvPr>
              <p14:cNvContentPartPr/>
              <p14:nvPr/>
            </p14:nvContentPartPr>
            <p14:xfrm>
              <a:off x="1425281" y="3609997"/>
              <a:ext cx="300600" cy="361800"/>
            </p14:xfrm>
          </p:contentPart>
        </mc:Choice>
        <mc:Fallback>
          <p:pic>
            <p:nvPicPr>
              <p:cNvPr id="123" name="Ink 122">
                <a:extLst>
                  <a:ext uri="{FF2B5EF4-FFF2-40B4-BE49-F238E27FC236}">
                    <a16:creationId xmlns:a16="http://schemas.microsoft.com/office/drawing/2014/main" id="{CE1F538E-C7EC-5220-9A04-92B115E31F6A}"/>
                  </a:ext>
                </a:extLst>
              </p:cNvPr>
              <p:cNvPicPr/>
              <p:nvPr/>
            </p:nvPicPr>
            <p:blipFill>
              <a:blip r:embed="rId5"/>
              <a:stretch>
                <a:fillRect/>
              </a:stretch>
            </p:blipFill>
            <p:spPr>
              <a:xfrm>
                <a:off x="1394321" y="3579397"/>
                <a:ext cx="361800" cy="423360"/>
              </a:xfrm>
              <a:prstGeom prst="rect">
                <a:avLst/>
              </a:prstGeom>
            </p:spPr>
          </p:pic>
        </mc:Fallback>
      </mc:AlternateContent>
      <mc:AlternateContent xmlns:mc="http://schemas.openxmlformats.org/markup-compatibility/2006">
        <mc:Choice xmlns:p14="http://schemas.microsoft.com/office/powerpoint/2010/main" Requires="p14">
          <p:contentPart p14:bwMode="auto" r:id="rId6">
            <p14:nvContentPartPr>
              <p14:cNvPr id="125" name="Ink 124">
                <a:extLst>
                  <a:ext uri="{FF2B5EF4-FFF2-40B4-BE49-F238E27FC236}">
                    <a16:creationId xmlns:a16="http://schemas.microsoft.com/office/drawing/2014/main" id="{5E4ACC7B-D0A4-6CFE-D205-6044FA7C06D5}"/>
                  </a:ext>
                </a:extLst>
              </p14:cNvPr>
              <p14:cNvContentPartPr/>
              <p14:nvPr/>
            </p14:nvContentPartPr>
            <p14:xfrm>
              <a:off x="1663601" y="4038037"/>
              <a:ext cx="342360" cy="401400"/>
            </p14:xfrm>
          </p:contentPart>
        </mc:Choice>
        <mc:Fallback>
          <p:pic>
            <p:nvPicPr>
              <p:cNvPr id="125" name="Ink 124">
                <a:extLst>
                  <a:ext uri="{FF2B5EF4-FFF2-40B4-BE49-F238E27FC236}">
                    <a16:creationId xmlns:a16="http://schemas.microsoft.com/office/drawing/2014/main" id="{5E4ACC7B-D0A4-6CFE-D205-6044FA7C06D5}"/>
                  </a:ext>
                </a:extLst>
              </p:cNvPr>
              <p:cNvPicPr/>
              <p:nvPr/>
            </p:nvPicPr>
            <p:blipFill>
              <a:blip r:embed="rId7"/>
              <a:stretch>
                <a:fillRect/>
              </a:stretch>
            </p:blipFill>
            <p:spPr>
              <a:xfrm>
                <a:off x="1633001" y="4007437"/>
                <a:ext cx="403560" cy="462600"/>
              </a:xfrm>
              <a:prstGeom prst="rect">
                <a:avLst/>
              </a:prstGeom>
            </p:spPr>
          </p:pic>
        </mc:Fallback>
      </mc:AlternateContent>
      <mc:AlternateContent xmlns:mc="http://schemas.openxmlformats.org/markup-compatibility/2006">
        <mc:Choice xmlns:p14="http://schemas.microsoft.com/office/powerpoint/2010/main" Requires="p14">
          <p:contentPart p14:bwMode="auto" r:id="rId8">
            <p14:nvContentPartPr>
              <p14:cNvPr id="131" name="Ink 130">
                <a:extLst>
                  <a:ext uri="{FF2B5EF4-FFF2-40B4-BE49-F238E27FC236}">
                    <a16:creationId xmlns:a16="http://schemas.microsoft.com/office/drawing/2014/main" id="{7C1292B3-0C39-A03F-3CD1-C337345C9105}"/>
                  </a:ext>
                </a:extLst>
              </p14:cNvPr>
              <p14:cNvContentPartPr/>
              <p14:nvPr/>
            </p14:nvContentPartPr>
            <p14:xfrm>
              <a:off x="1589801" y="4913557"/>
              <a:ext cx="334800" cy="302760"/>
            </p14:xfrm>
          </p:contentPart>
        </mc:Choice>
        <mc:Fallback>
          <p:pic>
            <p:nvPicPr>
              <p:cNvPr id="131" name="Ink 130">
                <a:extLst>
                  <a:ext uri="{FF2B5EF4-FFF2-40B4-BE49-F238E27FC236}">
                    <a16:creationId xmlns:a16="http://schemas.microsoft.com/office/drawing/2014/main" id="{7C1292B3-0C39-A03F-3CD1-C337345C9105}"/>
                  </a:ext>
                </a:extLst>
              </p:cNvPr>
              <p:cNvPicPr/>
              <p:nvPr/>
            </p:nvPicPr>
            <p:blipFill>
              <a:blip r:embed="rId9"/>
              <a:stretch>
                <a:fillRect/>
              </a:stretch>
            </p:blipFill>
            <p:spPr>
              <a:xfrm>
                <a:off x="1559201" y="4882957"/>
                <a:ext cx="396360" cy="364320"/>
              </a:xfrm>
              <a:prstGeom prst="rect">
                <a:avLst/>
              </a:prstGeom>
            </p:spPr>
          </p:pic>
        </mc:Fallback>
      </mc:AlternateContent>
      <mc:AlternateContent xmlns:mc="http://schemas.openxmlformats.org/markup-compatibility/2006">
        <mc:Choice xmlns:p14="http://schemas.microsoft.com/office/powerpoint/2010/main" Requires="p14">
          <p:contentPart p14:bwMode="auto" r:id="rId10">
            <p14:nvContentPartPr>
              <p14:cNvPr id="134" name="Ink 133">
                <a:extLst>
                  <a:ext uri="{FF2B5EF4-FFF2-40B4-BE49-F238E27FC236}">
                    <a16:creationId xmlns:a16="http://schemas.microsoft.com/office/drawing/2014/main" id="{2CAE8884-F7F8-637F-5DD9-F18C90EEA55D}"/>
                  </a:ext>
                </a:extLst>
              </p14:cNvPr>
              <p14:cNvContentPartPr/>
              <p14:nvPr/>
            </p14:nvContentPartPr>
            <p14:xfrm>
              <a:off x="2130881" y="4465717"/>
              <a:ext cx="349560" cy="369360"/>
            </p14:xfrm>
          </p:contentPart>
        </mc:Choice>
        <mc:Fallback>
          <p:pic>
            <p:nvPicPr>
              <p:cNvPr id="134" name="Ink 133">
                <a:extLst>
                  <a:ext uri="{FF2B5EF4-FFF2-40B4-BE49-F238E27FC236}">
                    <a16:creationId xmlns:a16="http://schemas.microsoft.com/office/drawing/2014/main" id="{2CAE8884-F7F8-637F-5DD9-F18C90EEA55D}"/>
                  </a:ext>
                </a:extLst>
              </p:cNvPr>
              <p:cNvPicPr/>
              <p:nvPr/>
            </p:nvPicPr>
            <p:blipFill>
              <a:blip r:embed="rId11"/>
              <a:stretch>
                <a:fillRect/>
              </a:stretch>
            </p:blipFill>
            <p:spPr>
              <a:xfrm>
                <a:off x="2100281" y="4434757"/>
                <a:ext cx="411120" cy="430560"/>
              </a:xfrm>
              <a:prstGeom prst="rect">
                <a:avLst/>
              </a:prstGeom>
            </p:spPr>
          </p:pic>
        </mc:Fallback>
      </mc:AlternateContent>
      <p:grpSp>
        <p:nvGrpSpPr>
          <p:cNvPr id="135" name="Google Shape;122;p15">
            <a:extLst>
              <a:ext uri="{FF2B5EF4-FFF2-40B4-BE49-F238E27FC236}">
                <a16:creationId xmlns:a16="http://schemas.microsoft.com/office/drawing/2014/main" id="{DBE2190A-FAC9-1A2F-5BC6-23042BC8FD1F}"/>
              </a:ext>
            </a:extLst>
          </p:cNvPr>
          <p:cNvGrpSpPr/>
          <p:nvPr/>
        </p:nvGrpSpPr>
        <p:grpSpPr>
          <a:xfrm rot="16200000" flipH="1">
            <a:off x="10571989" y="5279545"/>
            <a:ext cx="1177364" cy="2062658"/>
            <a:chOff x="457200" y="3374400"/>
            <a:chExt cx="777600" cy="1362300"/>
          </a:xfrm>
        </p:grpSpPr>
        <p:sp>
          <p:nvSpPr>
            <p:cNvPr id="136" name="Google Shape;123;p15">
              <a:extLst>
                <a:ext uri="{FF2B5EF4-FFF2-40B4-BE49-F238E27FC236}">
                  <a16:creationId xmlns:a16="http://schemas.microsoft.com/office/drawing/2014/main" id="{84304E68-E226-967C-F94B-719E3A63E712}"/>
                </a:ext>
              </a:extLst>
            </p:cNvPr>
            <p:cNvSpPr/>
            <p:nvPr/>
          </p:nvSpPr>
          <p:spPr>
            <a:xfrm>
              <a:off x="457200" y="3374400"/>
              <a:ext cx="777600" cy="1362300"/>
            </a:xfrm>
            <a:prstGeom prst="roundRect">
              <a:avLst>
                <a:gd name="adj" fmla="val 16667"/>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 name="Google Shape;124;p15">
              <a:extLst>
                <a:ext uri="{FF2B5EF4-FFF2-40B4-BE49-F238E27FC236}">
                  <a16:creationId xmlns:a16="http://schemas.microsoft.com/office/drawing/2014/main" id="{264955F1-8230-609B-BD71-7AFBBFC32E54}"/>
                </a:ext>
              </a:extLst>
            </p:cNvPr>
            <p:cNvSpPr/>
            <p:nvPr/>
          </p:nvSpPr>
          <p:spPr>
            <a:xfrm>
              <a:off x="548728" y="3506771"/>
              <a:ext cx="228300" cy="228300"/>
            </a:xfrm>
            <a:prstGeom prst="ellips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 name="Google Shape;125;p15">
              <a:extLst>
                <a:ext uri="{FF2B5EF4-FFF2-40B4-BE49-F238E27FC236}">
                  <a16:creationId xmlns:a16="http://schemas.microsoft.com/office/drawing/2014/main" id="{D193CA3A-CD42-9DDA-EABB-21E42F08647A}"/>
                </a:ext>
              </a:extLst>
            </p:cNvPr>
            <p:cNvSpPr/>
            <p:nvPr/>
          </p:nvSpPr>
          <p:spPr>
            <a:xfrm>
              <a:off x="863578" y="3506771"/>
              <a:ext cx="228300" cy="228300"/>
            </a:xfrm>
            <a:prstGeom prst="ellips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 name="Google Shape;126;p15">
              <a:extLst>
                <a:ext uri="{FF2B5EF4-FFF2-40B4-BE49-F238E27FC236}">
                  <a16:creationId xmlns:a16="http://schemas.microsoft.com/office/drawing/2014/main" id="{0E4F72BB-94AE-48CA-F4FC-F067F0307D06}"/>
                </a:ext>
              </a:extLst>
            </p:cNvPr>
            <p:cNvSpPr/>
            <p:nvPr/>
          </p:nvSpPr>
          <p:spPr>
            <a:xfrm>
              <a:off x="548728" y="3809371"/>
              <a:ext cx="228300" cy="228300"/>
            </a:xfrm>
            <a:prstGeom prst="ellips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 name="Google Shape;127;p15">
              <a:extLst>
                <a:ext uri="{FF2B5EF4-FFF2-40B4-BE49-F238E27FC236}">
                  <a16:creationId xmlns:a16="http://schemas.microsoft.com/office/drawing/2014/main" id="{F659703B-E6DC-928D-8BC5-05F8BCC4FF87}"/>
                </a:ext>
              </a:extLst>
            </p:cNvPr>
            <p:cNvSpPr/>
            <p:nvPr/>
          </p:nvSpPr>
          <p:spPr>
            <a:xfrm>
              <a:off x="863578" y="3809371"/>
              <a:ext cx="228300" cy="228300"/>
            </a:xfrm>
            <a:prstGeom prst="ellips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 name="Google Shape;128;p15">
              <a:extLst>
                <a:ext uri="{FF2B5EF4-FFF2-40B4-BE49-F238E27FC236}">
                  <a16:creationId xmlns:a16="http://schemas.microsoft.com/office/drawing/2014/main" id="{DFB38D55-7439-4F36-74C1-F3B0A1887254}"/>
                </a:ext>
              </a:extLst>
            </p:cNvPr>
            <p:cNvSpPr/>
            <p:nvPr/>
          </p:nvSpPr>
          <p:spPr>
            <a:xfrm>
              <a:off x="548728" y="4111971"/>
              <a:ext cx="228300" cy="228300"/>
            </a:xfrm>
            <a:prstGeom prst="ellips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 name="Google Shape;129;p15">
              <a:extLst>
                <a:ext uri="{FF2B5EF4-FFF2-40B4-BE49-F238E27FC236}">
                  <a16:creationId xmlns:a16="http://schemas.microsoft.com/office/drawing/2014/main" id="{5ED90F7C-7DE8-2B2A-1111-4951FB8B895B}"/>
                </a:ext>
              </a:extLst>
            </p:cNvPr>
            <p:cNvSpPr/>
            <p:nvPr/>
          </p:nvSpPr>
          <p:spPr>
            <a:xfrm>
              <a:off x="863578" y="4111971"/>
              <a:ext cx="228300" cy="228300"/>
            </a:xfrm>
            <a:prstGeom prst="ellips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 name="Google Shape;130;p15">
              <a:extLst>
                <a:ext uri="{FF2B5EF4-FFF2-40B4-BE49-F238E27FC236}">
                  <a16:creationId xmlns:a16="http://schemas.microsoft.com/office/drawing/2014/main" id="{13A08961-9AA1-2BAE-031F-4227D0CAB2FC}"/>
                </a:ext>
              </a:extLst>
            </p:cNvPr>
            <p:cNvSpPr/>
            <p:nvPr/>
          </p:nvSpPr>
          <p:spPr>
            <a:xfrm>
              <a:off x="548728" y="4414571"/>
              <a:ext cx="228300" cy="228300"/>
            </a:xfrm>
            <a:prstGeom prst="ellips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 name="Google Shape;131;p15">
              <a:extLst>
                <a:ext uri="{FF2B5EF4-FFF2-40B4-BE49-F238E27FC236}">
                  <a16:creationId xmlns:a16="http://schemas.microsoft.com/office/drawing/2014/main" id="{80AA23FC-851F-9BC0-35EC-14DB7152FC5B}"/>
                </a:ext>
              </a:extLst>
            </p:cNvPr>
            <p:cNvSpPr/>
            <p:nvPr/>
          </p:nvSpPr>
          <p:spPr>
            <a:xfrm>
              <a:off x="863578" y="4414571"/>
              <a:ext cx="228300" cy="228300"/>
            </a:xfrm>
            <a:prstGeom prst="ellips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 name="Google Shape;132;p15">
              <a:extLst>
                <a:ext uri="{FF2B5EF4-FFF2-40B4-BE49-F238E27FC236}">
                  <a16:creationId xmlns:a16="http://schemas.microsoft.com/office/drawing/2014/main" id="{6367F2AA-D937-ADFC-A863-CC8E21F5C3F1}"/>
                </a:ext>
              </a:extLst>
            </p:cNvPr>
            <p:cNvSpPr/>
            <p:nvPr/>
          </p:nvSpPr>
          <p:spPr>
            <a:xfrm>
              <a:off x="574425" y="3487500"/>
              <a:ext cx="228300" cy="228300"/>
            </a:xfrm>
            <a:prstGeom prst="ellips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 name="Google Shape;133;p15">
              <a:extLst>
                <a:ext uri="{FF2B5EF4-FFF2-40B4-BE49-F238E27FC236}">
                  <a16:creationId xmlns:a16="http://schemas.microsoft.com/office/drawing/2014/main" id="{DC5370C6-DF96-16BE-B26B-109DB4C099D3}"/>
                </a:ext>
              </a:extLst>
            </p:cNvPr>
            <p:cNvSpPr/>
            <p:nvPr/>
          </p:nvSpPr>
          <p:spPr>
            <a:xfrm>
              <a:off x="889275" y="3487500"/>
              <a:ext cx="228300" cy="228300"/>
            </a:xfrm>
            <a:prstGeom prst="ellips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 name="Google Shape;134;p15">
              <a:extLst>
                <a:ext uri="{FF2B5EF4-FFF2-40B4-BE49-F238E27FC236}">
                  <a16:creationId xmlns:a16="http://schemas.microsoft.com/office/drawing/2014/main" id="{254AA388-CAFF-F798-242B-48B40EEDC14D}"/>
                </a:ext>
              </a:extLst>
            </p:cNvPr>
            <p:cNvSpPr/>
            <p:nvPr/>
          </p:nvSpPr>
          <p:spPr>
            <a:xfrm>
              <a:off x="574425" y="3790100"/>
              <a:ext cx="228300" cy="228300"/>
            </a:xfrm>
            <a:prstGeom prst="ellips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48" name="Google Shape;135;p15">
              <a:extLst>
                <a:ext uri="{FF2B5EF4-FFF2-40B4-BE49-F238E27FC236}">
                  <a16:creationId xmlns:a16="http://schemas.microsoft.com/office/drawing/2014/main" id="{60CBCF36-BC14-F697-1DBB-4725ADCB7FD9}"/>
                </a:ext>
              </a:extLst>
            </p:cNvPr>
            <p:cNvSpPr/>
            <p:nvPr/>
          </p:nvSpPr>
          <p:spPr>
            <a:xfrm>
              <a:off x="889275" y="3790100"/>
              <a:ext cx="228300" cy="228300"/>
            </a:xfrm>
            <a:prstGeom prst="ellips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 name="Google Shape;136;p15">
              <a:extLst>
                <a:ext uri="{FF2B5EF4-FFF2-40B4-BE49-F238E27FC236}">
                  <a16:creationId xmlns:a16="http://schemas.microsoft.com/office/drawing/2014/main" id="{F9D455DB-097C-CB6A-2B3B-7C486F13CBFB}"/>
                </a:ext>
              </a:extLst>
            </p:cNvPr>
            <p:cNvSpPr/>
            <p:nvPr/>
          </p:nvSpPr>
          <p:spPr>
            <a:xfrm>
              <a:off x="574425" y="4092700"/>
              <a:ext cx="228300" cy="228300"/>
            </a:xfrm>
            <a:prstGeom prst="ellips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 name="Google Shape;137;p15">
              <a:extLst>
                <a:ext uri="{FF2B5EF4-FFF2-40B4-BE49-F238E27FC236}">
                  <a16:creationId xmlns:a16="http://schemas.microsoft.com/office/drawing/2014/main" id="{CC821C26-21FC-3EEB-BD84-788AFF727834}"/>
                </a:ext>
              </a:extLst>
            </p:cNvPr>
            <p:cNvSpPr/>
            <p:nvPr/>
          </p:nvSpPr>
          <p:spPr>
            <a:xfrm>
              <a:off x="889275" y="4092700"/>
              <a:ext cx="228300" cy="228300"/>
            </a:xfrm>
            <a:prstGeom prst="ellips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 name="Google Shape;138;p15">
              <a:extLst>
                <a:ext uri="{FF2B5EF4-FFF2-40B4-BE49-F238E27FC236}">
                  <a16:creationId xmlns:a16="http://schemas.microsoft.com/office/drawing/2014/main" id="{C104EACC-F60D-AFDA-5A52-5CCC764F0479}"/>
                </a:ext>
              </a:extLst>
            </p:cNvPr>
            <p:cNvSpPr/>
            <p:nvPr/>
          </p:nvSpPr>
          <p:spPr>
            <a:xfrm>
              <a:off x="574425" y="4395300"/>
              <a:ext cx="228300" cy="228300"/>
            </a:xfrm>
            <a:prstGeom prst="ellips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 name="Google Shape;139;p15">
              <a:extLst>
                <a:ext uri="{FF2B5EF4-FFF2-40B4-BE49-F238E27FC236}">
                  <a16:creationId xmlns:a16="http://schemas.microsoft.com/office/drawing/2014/main" id="{A926150E-A56D-7DBB-AC48-9E81D1879E9B}"/>
                </a:ext>
              </a:extLst>
            </p:cNvPr>
            <p:cNvSpPr/>
            <p:nvPr/>
          </p:nvSpPr>
          <p:spPr>
            <a:xfrm>
              <a:off x="889275" y="4395300"/>
              <a:ext cx="228300" cy="228300"/>
            </a:xfrm>
            <a:prstGeom prst="ellips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53" name="Google Shape;50;p15">
            <a:extLst>
              <a:ext uri="{FF2B5EF4-FFF2-40B4-BE49-F238E27FC236}">
                <a16:creationId xmlns:a16="http://schemas.microsoft.com/office/drawing/2014/main" id="{07EBD380-CF5A-F53D-3F2A-3518C43D445B}"/>
              </a:ext>
            </a:extLst>
          </p:cNvPr>
          <p:cNvGrpSpPr/>
          <p:nvPr/>
        </p:nvGrpSpPr>
        <p:grpSpPr>
          <a:xfrm flipH="1">
            <a:off x="11086404" y="3659533"/>
            <a:ext cx="1177364" cy="2062658"/>
            <a:chOff x="457200" y="3374400"/>
            <a:chExt cx="777600" cy="1362300"/>
          </a:xfrm>
        </p:grpSpPr>
        <p:sp>
          <p:nvSpPr>
            <p:cNvPr id="154" name="Google Shape;51;p15">
              <a:extLst>
                <a:ext uri="{FF2B5EF4-FFF2-40B4-BE49-F238E27FC236}">
                  <a16:creationId xmlns:a16="http://schemas.microsoft.com/office/drawing/2014/main" id="{6BDDCE2A-7436-B9D7-E05C-A706E1441135}"/>
                </a:ext>
              </a:extLst>
            </p:cNvPr>
            <p:cNvSpPr/>
            <p:nvPr/>
          </p:nvSpPr>
          <p:spPr>
            <a:xfrm>
              <a:off x="457200" y="3374400"/>
              <a:ext cx="777600" cy="1362300"/>
            </a:xfrm>
            <a:prstGeom prst="roundRect">
              <a:avLst>
                <a:gd name="adj" fmla="val 16667"/>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 name="Google Shape;52;p15">
              <a:extLst>
                <a:ext uri="{FF2B5EF4-FFF2-40B4-BE49-F238E27FC236}">
                  <a16:creationId xmlns:a16="http://schemas.microsoft.com/office/drawing/2014/main" id="{29F3BEBD-EB03-DFD1-BE95-251E9616690F}"/>
                </a:ext>
              </a:extLst>
            </p:cNvPr>
            <p:cNvSpPr/>
            <p:nvPr/>
          </p:nvSpPr>
          <p:spPr>
            <a:xfrm>
              <a:off x="548728" y="3506771"/>
              <a:ext cx="228300" cy="228300"/>
            </a:xfrm>
            <a:prstGeom prst="ellips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 name="Google Shape;53;p15">
              <a:extLst>
                <a:ext uri="{FF2B5EF4-FFF2-40B4-BE49-F238E27FC236}">
                  <a16:creationId xmlns:a16="http://schemas.microsoft.com/office/drawing/2014/main" id="{38B946F9-8742-758B-D051-84119A681CDB}"/>
                </a:ext>
              </a:extLst>
            </p:cNvPr>
            <p:cNvSpPr/>
            <p:nvPr/>
          </p:nvSpPr>
          <p:spPr>
            <a:xfrm>
              <a:off x="863578" y="3506771"/>
              <a:ext cx="228300" cy="228300"/>
            </a:xfrm>
            <a:prstGeom prst="ellips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 name="Google Shape;54;p15">
              <a:extLst>
                <a:ext uri="{FF2B5EF4-FFF2-40B4-BE49-F238E27FC236}">
                  <a16:creationId xmlns:a16="http://schemas.microsoft.com/office/drawing/2014/main" id="{7364139C-A64A-D93E-CDD4-E74C08CFC46E}"/>
                </a:ext>
              </a:extLst>
            </p:cNvPr>
            <p:cNvSpPr/>
            <p:nvPr/>
          </p:nvSpPr>
          <p:spPr>
            <a:xfrm>
              <a:off x="548728" y="3809371"/>
              <a:ext cx="228300" cy="228300"/>
            </a:xfrm>
            <a:prstGeom prst="ellips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 name="Google Shape;55;p15">
              <a:extLst>
                <a:ext uri="{FF2B5EF4-FFF2-40B4-BE49-F238E27FC236}">
                  <a16:creationId xmlns:a16="http://schemas.microsoft.com/office/drawing/2014/main" id="{DE0401D8-B232-9BF5-9092-BAC291545C64}"/>
                </a:ext>
              </a:extLst>
            </p:cNvPr>
            <p:cNvSpPr/>
            <p:nvPr/>
          </p:nvSpPr>
          <p:spPr>
            <a:xfrm>
              <a:off x="863578" y="3809371"/>
              <a:ext cx="228300" cy="228300"/>
            </a:xfrm>
            <a:prstGeom prst="ellips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 name="Google Shape;56;p15">
              <a:extLst>
                <a:ext uri="{FF2B5EF4-FFF2-40B4-BE49-F238E27FC236}">
                  <a16:creationId xmlns:a16="http://schemas.microsoft.com/office/drawing/2014/main" id="{A7C12D23-03AE-359E-4C24-695D036D0DD9}"/>
                </a:ext>
              </a:extLst>
            </p:cNvPr>
            <p:cNvSpPr/>
            <p:nvPr/>
          </p:nvSpPr>
          <p:spPr>
            <a:xfrm>
              <a:off x="548728" y="4111971"/>
              <a:ext cx="228300" cy="228300"/>
            </a:xfrm>
            <a:prstGeom prst="ellips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 name="Google Shape;57;p15">
              <a:extLst>
                <a:ext uri="{FF2B5EF4-FFF2-40B4-BE49-F238E27FC236}">
                  <a16:creationId xmlns:a16="http://schemas.microsoft.com/office/drawing/2014/main" id="{9AE17DA4-EB2A-0ED2-FF54-18BCE092F8CF}"/>
                </a:ext>
              </a:extLst>
            </p:cNvPr>
            <p:cNvSpPr/>
            <p:nvPr/>
          </p:nvSpPr>
          <p:spPr>
            <a:xfrm>
              <a:off x="863578" y="4111971"/>
              <a:ext cx="228300" cy="228300"/>
            </a:xfrm>
            <a:prstGeom prst="ellips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 name="Google Shape;58;p15">
              <a:extLst>
                <a:ext uri="{FF2B5EF4-FFF2-40B4-BE49-F238E27FC236}">
                  <a16:creationId xmlns:a16="http://schemas.microsoft.com/office/drawing/2014/main" id="{52696A76-4A45-38C9-339A-3E4391FCE0EE}"/>
                </a:ext>
              </a:extLst>
            </p:cNvPr>
            <p:cNvSpPr/>
            <p:nvPr/>
          </p:nvSpPr>
          <p:spPr>
            <a:xfrm>
              <a:off x="548728" y="4414571"/>
              <a:ext cx="228300" cy="228300"/>
            </a:xfrm>
            <a:prstGeom prst="ellips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 name="Google Shape;59;p15">
              <a:extLst>
                <a:ext uri="{FF2B5EF4-FFF2-40B4-BE49-F238E27FC236}">
                  <a16:creationId xmlns:a16="http://schemas.microsoft.com/office/drawing/2014/main" id="{68E3AF9E-F19D-BF7D-9FE0-224E1B17C93C}"/>
                </a:ext>
              </a:extLst>
            </p:cNvPr>
            <p:cNvSpPr/>
            <p:nvPr/>
          </p:nvSpPr>
          <p:spPr>
            <a:xfrm>
              <a:off x="863578" y="4414571"/>
              <a:ext cx="228300" cy="228300"/>
            </a:xfrm>
            <a:prstGeom prst="ellips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 name="Google Shape;60;p15">
              <a:extLst>
                <a:ext uri="{FF2B5EF4-FFF2-40B4-BE49-F238E27FC236}">
                  <a16:creationId xmlns:a16="http://schemas.microsoft.com/office/drawing/2014/main" id="{A51EDEA7-F16A-063D-653E-EB0C5ABF4B48}"/>
                </a:ext>
              </a:extLst>
            </p:cNvPr>
            <p:cNvSpPr/>
            <p:nvPr/>
          </p:nvSpPr>
          <p:spPr>
            <a:xfrm>
              <a:off x="574425" y="3487500"/>
              <a:ext cx="228300" cy="2283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 name="Google Shape;61;p15">
              <a:extLst>
                <a:ext uri="{FF2B5EF4-FFF2-40B4-BE49-F238E27FC236}">
                  <a16:creationId xmlns:a16="http://schemas.microsoft.com/office/drawing/2014/main" id="{F67A708E-9DE9-9ADE-A65C-5E5451C7C15D}"/>
                </a:ext>
              </a:extLst>
            </p:cNvPr>
            <p:cNvSpPr/>
            <p:nvPr/>
          </p:nvSpPr>
          <p:spPr>
            <a:xfrm>
              <a:off x="889275" y="3487500"/>
              <a:ext cx="228300" cy="2283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 name="Google Shape;62;p15">
              <a:extLst>
                <a:ext uri="{FF2B5EF4-FFF2-40B4-BE49-F238E27FC236}">
                  <a16:creationId xmlns:a16="http://schemas.microsoft.com/office/drawing/2014/main" id="{22371D59-E595-5F16-4EE9-16E1DCEC156D}"/>
                </a:ext>
              </a:extLst>
            </p:cNvPr>
            <p:cNvSpPr/>
            <p:nvPr/>
          </p:nvSpPr>
          <p:spPr>
            <a:xfrm>
              <a:off x="574425" y="3790100"/>
              <a:ext cx="228300" cy="2283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 name="Google Shape;63;p15">
              <a:extLst>
                <a:ext uri="{FF2B5EF4-FFF2-40B4-BE49-F238E27FC236}">
                  <a16:creationId xmlns:a16="http://schemas.microsoft.com/office/drawing/2014/main" id="{D365CBE7-03F5-0ACB-EBA6-EB1C13A27981}"/>
                </a:ext>
              </a:extLst>
            </p:cNvPr>
            <p:cNvSpPr/>
            <p:nvPr/>
          </p:nvSpPr>
          <p:spPr>
            <a:xfrm>
              <a:off x="889275" y="3790100"/>
              <a:ext cx="228300" cy="2283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 name="Google Shape;64;p15">
              <a:extLst>
                <a:ext uri="{FF2B5EF4-FFF2-40B4-BE49-F238E27FC236}">
                  <a16:creationId xmlns:a16="http://schemas.microsoft.com/office/drawing/2014/main" id="{1271E262-86BD-9CA2-751E-ED84A6B36157}"/>
                </a:ext>
              </a:extLst>
            </p:cNvPr>
            <p:cNvSpPr/>
            <p:nvPr/>
          </p:nvSpPr>
          <p:spPr>
            <a:xfrm>
              <a:off x="574425" y="4092700"/>
              <a:ext cx="228300" cy="2283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 name="Google Shape;65;p15">
              <a:extLst>
                <a:ext uri="{FF2B5EF4-FFF2-40B4-BE49-F238E27FC236}">
                  <a16:creationId xmlns:a16="http://schemas.microsoft.com/office/drawing/2014/main" id="{57FC16ED-D4D6-2FE0-D81E-0621F826D520}"/>
                </a:ext>
              </a:extLst>
            </p:cNvPr>
            <p:cNvSpPr/>
            <p:nvPr/>
          </p:nvSpPr>
          <p:spPr>
            <a:xfrm>
              <a:off x="889275" y="4092700"/>
              <a:ext cx="228300" cy="2283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 name="Google Shape;66;p15">
              <a:extLst>
                <a:ext uri="{FF2B5EF4-FFF2-40B4-BE49-F238E27FC236}">
                  <a16:creationId xmlns:a16="http://schemas.microsoft.com/office/drawing/2014/main" id="{191AC788-249F-C109-852E-6F8B3E20A4C8}"/>
                </a:ext>
              </a:extLst>
            </p:cNvPr>
            <p:cNvSpPr/>
            <p:nvPr/>
          </p:nvSpPr>
          <p:spPr>
            <a:xfrm>
              <a:off x="574425" y="4395300"/>
              <a:ext cx="228300" cy="2283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 name="Google Shape;67;p15">
              <a:extLst>
                <a:ext uri="{FF2B5EF4-FFF2-40B4-BE49-F238E27FC236}">
                  <a16:creationId xmlns:a16="http://schemas.microsoft.com/office/drawing/2014/main" id="{0A0723A5-E781-5432-8742-FDE3FF5DF2B2}"/>
                </a:ext>
              </a:extLst>
            </p:cNvPr>
            <p:cNvSpPr/>
            <p:nvPr/>
          </p:nvSpPr>
          <p:spPr>
            <a:xfrm>
              <a:off x="889275" y="4395300"/>
              <a:ext cx="228300" cy="2283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71" name="Google Shape;140;p15">
            <a:extLst>
              <a:ext uri="{FF2B5EF4-FFF2-40B4-BE49-F238E27FC236}">
                <a16:creationId xmlns:a16="http://schemas.microsoft.com/office/drawing/2014/main" id="{A428FB37-1038-3744-5970-DD9B2034F809}"/>
              </a:ext>
            </a:extLst>
          </p:cNvPr>
          <p:cNvGrpSpPr/>
          <p:nvPr/>
        </p:nvGrpSpPr>
        <p:grpSpPr>
          <a:xfrm rot="16200000" flipH="1">
            <a:off x="8437563" y="5237989"/>
            <a:ext cx="1177364" cy="2062658"/>
            <a:chOff x="457200" y="3374400"/>
            <a:chExt cx="777600" cy="1362300"/>
          </a:xfrm>
        </p:grpSpPr>
        <p:sp>
          <p:nvSpPr>
            <p:cNvPr id="172" name="Google Shape;141;p15">
              <a:extLst>
                <a:ext uri="{FF2B5EF4-FFF2-40B4-BE49-F238E27FC236}">
                  <a16:creationId xmlns:a16="http://schemas.microsoft.com/office/drawing/2014/main" id="{74654C19-21E0-2021-AB60-EC3F6EFEA2C9}"/>
                </a:ext>
              </a:extLst>
            </p:cNvPr>
            <p:cNvSpPr/>
            <p:nvPr/>
          </p:nvSpPr>
          <p:spPr>
            <a:xfrm>
              <a:off x="457200" y="3374400"/>
              <a:ext cx="777600" cy="1362300"/>
            </a:xfrm>
            <a:prstGeom prst="roundRect">
              <a:avLst>
                <a:gd name="adj" fmla="val 16667"/>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 name="Google Shape;142;p15">
              <a:extLst>
                <a:ext uri="{FF2B5EF4-FFF2-40B4-BE49-F238E27FC236}">
                  <a16:creationId xmlns:a16="http://schemas.microsoft.com/office/drawing/2014/main" id="{546FA3BE-4C55-2BF2-A734-AB7C45395FFA}"/>
                </a:ext>
              </a:extLst>
            </p:cNvPr>
            <p:cNvSpPr/>
            <p:nvPr/>
          </p:nvSpPr>
          <p:spPr>
            <a:xfrm>
              <a:off x="548728" y="3506771"/>
              <a:ext cx="228300" cy="228300"/>
            </a:xfrm>
            <a:prstGeom prst="ellipse">
              <a:avLst/>
            </a:prstGeom>
            <a:solidFill>
              <a:srgbClr val="000000">
                <a:alpha val="173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 name="Google Shape;143;p15">
              <a:extLst>
                <a:ext uri="{FF2B5EF4-FFF2-40B4-BE49-F238E27FC236}">
                  <a16:creationId xmlns:a16="http://schemas.microsoft.com/office/drawing/2014/main" id="{377E1A64-64EE-3A22-B268-B04B2AF73BC2}"/>
                </a:ext>
              </a:extLst>
            </p:cNvPr>
            <p:cNvSpPr/>
            <p:nvPr/>
          </p:nvSpPr>
          <p:spPr>
            <a:xfrm>
              <a:off x="863578" y="3506771"/>
              <a:ext cx="228300" cy="228300"/>
            </a:xfrm>
            <a:prstGeom prst="ellipse">
              <a:avLst/>
            </a:prstGeom>
            <a:solidFill>
              <a:srgbClr val="000000">
                <a:alpha val="173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 name="Google Shape;144;p15">
              <a:extLst>
                <a:ext uri="{FF2B5EF4-FFF2-40B4-BE49-F238E27FC236}">
                  <a16:creationId xmlns:a16="http://schemas.microsoft.com/office/drawing/2014/main" id="{7991119A-344C-5001-2EE4-22BEF5C247F7}"/>
                </a:ext>
              </a:extLst>
            </p:cNvPr>
            <p:cNvSpPr/>
            <p:nvPr/>
          </p:nvSpPr>
          <p:spPr>
            <a:xfrm>
              <a:off x="548728" y="3809371"/>
              <a:ext cx="228300" cy="228300"/>
            </a:xfrm>
            <a:prstGeom prst="ellipse">
              <a:avLst/>
            </a:prstGeom>
            <a:solidFill>
              <a:srgbClr val="000000">
                <a:alpha val="173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 name="Google Shape;145;p15">
              <a:extLst>
                <a:ext uri="{FF2B5EF4-FFF2-40B4-BE49-F238E27FC236}">
                  <a16:creationId xmlns:a16="http://schemas.microsoft.com/office/drawing/2014/main" id="{1CB1C1D0-9303-9A66-3BB9-A43AEB31CC24}"/>
                </a:ext>
              </a:extLst>
            </p:cNvPr>
            <p:cNvSpPr/>
            <p:nvPr/>
          </p:nvSpPr>
          <p:spPr>
            <a:xfrm>
              <a:off x="863578" y="3809371"/>
              <a:ext cx="228300" cy="228300"/>
            </a:xfrm>
            <a:prstGeom prst="ellipse">
              <a:avLst/>
            </a:prstGeom>
            <a:solidFill>
              <a:srgbClr val="000000">
                <a:alpha val="173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 name="Google Shape;146;p15">
              <a:extLst>
                <a:ext uri="{FF2B5EF4-FFF2-40B4-BE49-F238E27FC236}">
                  <a16:creationId xmlns:a16="http://schemas.microsoft.com/office/drawing/2014/main" id="{B415F652-0B23-51F1-240F-3661C8384C0C}"/>
                </a:ext>
              </a:extLst>
            </p:cNvPr>
            <p:cNvSpPr/>
            <p:nvPr/>
          </p:nvSpPr>
          <p:spPr>
            <a:xfrm>
              <a:off x="548728" y="4111971"/>
              <a:ext cx="228300" cy="228300"/>
            </a:xfrm>
            <a:prstGeom prst="ellipse">
              <a:avLst/>
            </a:prstGeom>
            <a:solidFill>
              <a:srgbClr val="000000">
                <a:alpha val="173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 name="Google Shape;147;p15">
              <a:extLst>
                <a:ext uri="{FF2B5EF4-FFF2-40B4-BE49-F238E27FC236}">
                  <a16:creationId xmlns:a16="http://schemas.microsoft.com/office/drawing/2014/main" id="{994BE8DB-E6E2-30A0-DDDB-725926846AF9}"/>
                </a:ext>
              </a:extLst>
            </p:cNvPr>
            <p:cNvSpPr/>
            <p:nvPr/>
          </p:nvSpPr>
          <p:spPr>
            <a:xfrm>
              <a:off x="863578" y="4111971"/>
              <a:ext cx="228300" cy="228300"/>
            </a:xfrm>
            <a:prstGeom prst="ellipse">
              <a:avLst/>
            </a:prstGeom>
            <a:solidFill>
              <a:srgbClr val="000000">
                <a:alpha val="173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 name="Google Shape;148;p15">
              <a:extLst>
                <a:ext uri="{FF2B5EF4-FFF2-40B4-BE49-F238E27FC236}">
                  <a16:creationId xmlns:a16="http://schemas.microsoft.com/office/drawing/2014/main" id="{DA62EF9E-41CC-78C6-D506-C5DBB4242561}"/>
                </a:ext>
              </a:extLst>
            </p:cNvPr>
            <p:cNvSpPr/>
            <p:nvPr/>
          </p:nvSpPr>
          <p:spPr>
            <a:xfrm>
              <a:off x="548728" y="4414571"/>
              <a:ext cx="228300" cy="228300"/>
            </a:xfrm>
            <a:prstGeom prst="ellipse">
              <a:avLst/>
            </a:prstGeom>
            <a:solidFill>
              <a:srgbClr val="000000">
                <a:alpha val="173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 name="Google Shape;149;p15">
              <a:extLst>
                <a:ext uri="{FF2B5EF4-FFF2-40B4-BE49-F238E27FC236}">
                  <a16:creationId xmlns:a16="http://schemas.microsoft.com/office/drawing/2014/main" id="{3EF23D8E-BA5D-7490-BE12-8A6BD758DC2B}"/>
                </a:ext>
              </a:extLst>
            </p:cNvPr>
            <p:cNvSpPr/>
            <p:nvPr/>
          </p:nvSpPr>
          <p:spPr>
            <a:xfrm>
              <a:off x="863578" y="4414571"/>
              <a:ext cx="228300" cy="228300"/>
            </a:xfrm>
            <a:prstGeom prst="ellipse">
              <a:avLst/>
            </a:prstGeom>
            <a:solidFill>
              <a:srgbClr val="000000">
                <a:alpha val="173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 name="Google Shape;150;p15">
              <a:extLst>
                <a:ext uri="{FF2B5EF4-FFF2-40B4-BE49-F238E27FC236}">
                  <a16:creationId xmlns:a16="http://schemas.microsoft.com/office/drawing/2014/main" id="{58A96C8E-3A7F-CC4D-8D9F-FD9D1AAD710B}"/>
                </a:ext>
              </a:extLst>
            </p:cNvPr>
            <p:cNvSpPr/>
            <p:nvPr/>
          </p:nvSpPr>
          <p:spPr>
            <a:xfrm>
              <a:off x="574425" y="3487500"/>
              <a:ext cx="228300" cy="228300"/>
            </a:xfrm>
            <a:prstGeom prst="ellips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 name="Google Shape;151;p15">
              <a:extLst>
                <a:ext uri="{FF2B5EF4-FFF2-40B4-BE49-F238E27FC236}">
                  <a16:creationId xmlns:a16="http://schemas.microsoft.com/office/drawing/2014/main" id="{D028C676-76C4-218C-AFDC-0556C32E891A}"/>
                </a:ext>
              </a:extLst>
            </p:cNvPr>
            <p:cNvSpPr/>
            <p:nvPr/>
          </p:nvSpPr>
          <p:spPr>
            <a:xfrm>
              <a:off x="889275" y="3487500"/>
              <a:ext cx="228300" cy="228300"/>
            </a:xfrm>
            <a:prstGeom prst="ellips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 name="Google Shape;152;p15">
              <a:extLst>
                <a:ext uri="{FF2B5EF4-FFF2-40B4-BE49-F238E27FC236}">
                  <a16:creationId xmlns:a16="http://schemas.microsoft.com/office/drawing/2014/main" id="{7115D796-1269-01C9-8599-4C30DDAF6C50}"/>
                </a:ext>
              </a:extLst>
            </p:cNvPr>
            <p:cNvSpPr/>
            <p:nvPr/>
          </p:nvSpPr>
          <p:spPr>
            <a:xfrm>
              <a:off x="574425" y="3790100"/>
              <a:ext cx="228300" cy="228300"/>
            </a:xfrm>
            <a:prstGeom prst="ellips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 name="Google Shape;153;p15">
              <a:extLst>
                <a:ext uri="{FF2B5EF4-FFF2-40B4-BE49-F238E27FC236}">
                  <a16:creationId xmlns:a16="http://schemas.microsoft.com/office/drawing/2014/main" id="{418BED0B-8F2A-5B54-6BC9-977E35ADDD7D}"/>
                </a:ext>
              </a:extLst>
            </p:cNvPr>
            <p:cNvSpPr/>
            <p:nvPr/>
          </p:nvSpPr>
          <p:spPr>
            <a:xfrm>
              <a:off x="889275" y="3790100"/>
              <a:ext cx="228300" cy="228300"/>
            </a:xfrm>
            <a:prstGeom prst="ellips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 name="Google Shape;154;p15">
              <a:extLst>
                <a:ext uri="{FF2B5EF4-FFF2-40B4-BE49-F238E27FC236}">
                  <a16:creationId xmlns:a16="http://schemas.microsoft.com/office/drawing/2014/main" id="{1446F678-89E0-B933-8D37-57508C51ACB6}"/>
                </a:ext>
              </a:extLst>
            </p:cNvPr>
            <p:cNvSpPr/>
            <p:nvPr/>
          </p:nvSpPr>
          <p:spPr>
            <a:xfrm>
              <a:off x="574425" y="4092700"/>
              <a:ext cx="228300" cy="228300"/>
            </a:xfrm>
            <a:prstGeom prst="ellips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 name="Google Shape;155;p15">
              <a:extLst>
                <a:ext uri="{FF2B5EF4-FFF2-40B4-BE49-F238E27FC236}">
                  <a16:creationId xmlns:a16="http://schemas.microsoft.com/office/drawing/2014/main" id="{81DA7D66-DA77-1D6F-243D-06DC70A70D79}"/>
                </a:ext>
              </a:extLst>
            </p:cNvPr>
            <p:cNvSpPr/>
            <p:nvPr/>
          </p:nvSpPr>
          <p:spPr>
            <a:xfrm>
              <a:off x="889275" y="4092700"/>
              <a:ext cx="228300" cy="228300"/>
            </a:xfrm>
            <a:prstGeom prst="ellips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 name="Google Shape;156;p15">
              <a:extLst>
                <a:ext uri="{FF2B5EF4-FFF2-40B4-BE49-F238E27FC236}">
                  <a16:creationId xmlns:a16="http://schemas.microsoft.com/office/drawing/2014/main" id="{8211B2C7-AE8F-27D7-80A6-3F2680F83BA4}"/>
                </a:ext>
              </a:extLst>
            </p:cNvPr>
            <p:cNvSpPr/>
            <p:nvPr/>
          </p:nvSpPr>
          <p:spPr>
            <a:xfrm>
              <a:off x="574425" y="4395300"/>
              <a:ext cx="228300" cy="228300"/>
            </a:xfrm>
            <a:prstGeom prst="ellips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 name="Google Shape;157;p15">
              <a:extLst>
                <a:ext uri="{FF2B5EF4-FFF2-40B4-BE49-F238E27FC236}">
                  <a16:creationId xmlns:a16="http://schemas.microsoft.com/office/drawing/2014/main" id="{86164A1C-44A3-42A7-551A-B4A61609431D}"/>
                </a:ext>
              </a:extLst>
            </p:cNvPr>
            <p:cNvSpPr/>
            <p:nvPr/>
          </p:nvSpPr>
          <p:spPr>
            <a:xfrm>
              <a:off x="889275" y="4395300"/>
              <a:ext cx="228300" cy="228300"/>
            </a:xfrm>
            <a:prstGeom prst="ellips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extLst>
      <p:ext uri="{BB962C8B-B14F-4D97-AF65-F5344CB8AC3E}">
        <p14:creationId xmlns:p14="http://schemas.microsoft.com/office/powerpoint/2010/main" val="3617101121"/>
      </p:ext>
    </p:extLst>
  </p:cSld>
  <p:clrMapOvr>
    <a:masterClrMapping/>
  </p:clrMapOvr>
</p:sld>
</file>

<file path=ppt/theme/theme1.xml><?xml version="1.0" encoding="utf-8"?>
<a:theme xmlns:a="http://schemas.openxmlformats.org/drawingml/2006/main" name="Building Blocks Infographics by Slidesgo">
  <a:themeElements>
    <a:clrScheme name="Simple Light">
      <a:dk1>
        <a:srgbClr val="000000"/>
      </a:dk1>
      <a:lt1>
        <a:srgbClr val="FFFFFF"/>
      </a:lt1>
      <a:dk2>
        <a:srgbClr val="FFC2A3"/>
      </a:dk2>
      <a:lt2>
        <a:srgbClr val="F9EF63"/>
      </a:lt2>
      <a:accent1>
        <a:srgbClr val="FFF9C1"/>
      </a:accent1>
      <a:accent2>
        <a:srgbClr val="055E7F"/>
      </a:accent2>
      <a:accent3>
        <a:srgbClr val="8AC7FD"/>
      </a:accent3>
      <a:accent4>
        <a:srgbClr val="B4D9FC"/>
      </a:accent4>
      <a:accent5>
        <a:srgbClr val="DD636E"/>
      </a:accent5>
      <a:accent6>
        <a:srgbClr val="E28086"/>
      </a:accent6>
      <a:hlink>
        <a:srgbClr val="000000"/>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Slidesgo Final Pages">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869FB2"/>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Building Blocks Infographics by Slidesgo</Template>
  <TotalTime>2323</TotalTime>
  <Words>192</Words>
  <Application>Microsoft Macintosh PowerPoint</Application>
  <PresentationFormat>Widescreen</PresentationFormat>
  <Paragraphs>27</Paragraphs>
  <Slides>3</Slides>
  <Notes>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3</vt:i4>
      </vt:variant>
    </vt:vector>
  </HeadingPairs>
  <TitlesOfParts>
    <vt:vector size="11" baseType="lpstr">
      <vt:lpstr>Arial</vt:lpstr>
      <vt:lpstr>Fira Sans Condensed</vt:lpstr>
      <vt:lpstr>Fira Sans Condensed SemiBold</vt:lpstr>
      <vt:lpstr>Proxima Nova</vt:lpstr>
      <vt:lpstr>Proxima Nova Semibold</vt:lpstr>
      <vt:lpstr>Roboto</vt:lpstr>
      <vt:lpstr>Building Blocks Infographics by Slidesgo</vt:lpstr>
      <vt:lpstr>Slidesgo Final Pages</vt:lpstr>
      <vt:lpstr>Assembly Line</vt:lpstr>
      <vt:lpstr>Let’s Make some words! </vt:lpstr>
      <vt:lpstr>How to Score: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Assembly Line</dc:title>
  <dc:creator>Garrett Speller</dc:creator>
  <cp:lastModifiedBy>Garrett Speller</cp:lastModifiedBy>
  <cp:revision>1</cp:revision>
  <dcterms:created xsi:type="dcterms:W3CDTF">2022-04-25T23:46:22Z</dcterms:created>
  <dcterms:modified xsi:type="dcterms:W3CDTF">2022-04-27T14:30:17Z</dcterms:modified>
</cp:coreProperties>
</file>