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085cfbf78_0_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9085cfbf7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085cfbf78_0_5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085cfbf7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085cfbf78_0_9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9085cfbf7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9085cfbf78_0_13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9085cfbf7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9085cfbf78_0_17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9085cfbf78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9085cfbf78_0_2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9085cfbf7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9085cfbf78_0_25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9085cfbf7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4e0b6a3881_0_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4e0b6a388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4e0b6a3881_0_8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4e0b6a3881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4e0b6a3881_0_1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4e0b6a388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4e0b6a3881_0_14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4e0b6a3881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4e0b6a3881_0_17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4e0b6a388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4e0b6a3881_0_2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4e0b6a388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4e0b6a3881_0_23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4e0b6a3881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4e0b6a3881_0_4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4e0b6a3881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600"/>
          </a:xfrm>
          <a:prstGeom prst="rect">
            <a:avLst/>
          </a:prstGeom>
        </p:spPr>
        <p:txBody>
          <a:bodyPr anchorCtr="0" anchor="b" bIns="91175" lIns="91175" spcFirstLastPara="1" rIns="91175" wrap="square" tIns="91175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175" lIns="91175" spcFirstLastPara="1" rIns="91175" wrap="square" tIns="91175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338100"/>
          </a:xfrm>
          <a:prstGeom prst="rect">
            <a:avLst/>
          </a:prstGeom>
        </p:spPr>
        <p:txBody>
          <a:bodyPr anchorCtr="0" anchor="ctr" bIns="91175" lIns="91175" spcFirstLastPara="1" rIns="91175" wrap="square" tIns="9117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800"/>
          </a:xfrm>
          <a:prstGeom prst="rect">
            <a:avLst/>
          </a:prstGeom>
        </p:spPr>
        <p:txBody>
          <a:bodyPr anchorCtr="0" anchor="b" bIns="91175" lIns="91175" spcFirstLastPara="1" rIns="91175" wrap="square" tIns="91175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4200"/>
          </a:xfrm>
          <a:prstGeom prst="rect">
            <a:avLst/>
          </a:prstGeom>
        </p:spPr>
        <p:txBody>
          <a:bodyPr anchorCtr="0" anchor="t" bIns="91175" lIns="91175" spcFirstLastPara="1" rIns="91175" wrap="square" tIns="91175">
            <a:sp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338100"/>
          </a:xfrm>
          <a:prstGeom prst="rect">
            <a:avLst/>
          </a:prstGeom>
        </p:spPr>
        <p:txBody>
          <a:bodyPr anchorCtr="0" anchor="ctr" bIns="91175" lIns="91175" spcFirstLastPara="1" rIns="91175" wrap="square" tIns="9117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338100"/>
          </a:xfrm>
          <a:prstGeom prst="rect">
            <a:avLst/>
          </a:prstGeom>
        </p:spPr>
        <p:txBody>
          <a:bodyPr anchorCtr="0" anchor="ctr" bIns="91175" lIns="91175" spcFirstLastPara="1" rIns="91175" wrap="square" tIns="9117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600"/>
          </a:xfrm>
          <a:prstGeom prst="rect">
            <a:avLst/>
          </a:prstGeom>
        </p:spPr>
        <p:txBody>
          <a:bodyPr anchorCtr="0" anchor="ctr" bIns="91175" lIns="91175" spcFirstLastPara="1" rIns="91175" wrap="square" tIns="91175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338100"/>
          </a:xfrm>
          <a:prstGeom prst="rect">
            <a:avLst/>
          </a:prstGeom>
        </p:spPr>
        <p:txBody>
          <a:bodyPr anchorCtr="0" anchor="ctr" bIns="91175" lIns="91175" spcFirstLastPara="1" rIns="91175" wrap="square" tIns="9117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175" lIns="91175" spcFirstLastPara="1" rIns="91175" wrap="square" tIns="9117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175" lIns="91175" spcFirstLastPara="1" rIns="91175" wrap="square" tIns="91175">
            <a:sp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338100"/>
          </a:xfrm>
          <a:prstGeom prst="rect">
            <a:avLst/>
          </a:prstGeom>
        </p:spPr>
        <p:txBody>
          <a:bodyPr anchorCtr="0" anchor="ctr" bIns="91175" lIns="91175" spcFirstLastPara="1" rIns="91175" wrap="square" tIns="9117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175" lIns="91175" spcFirstLastPara="1" rIns="91175" wrap="square" tIns="9117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175" lIns="91175" spcFirstLastPara="1" rIns="91175" wrap="square" tIns="91175">
            <a:sp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175" lIns="91175" spcFirstLastPara="1" rIns="91175" wrap="square" tIns="91175">
            <a:sp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338100"/>
          </a:xfrm>
          <a:prstGeom prst="rect">
            <a:avLst/>
          </a:prstGeom>
        </p:spPr>
        <p:txBody>
          <a:bodyPr anchorCtr="0" anchor="ctr" bIns="91175" lIns="91175" spcFirstLastPara="1" rIns="91175" wrap="square" tIns="9117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175" lIns="91175" spcFirstLastPara="1" rIns="91175" wrap="square" tIns="9117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338100"/>
          </a:xfrm>
          <a:prstGeom prst="rect">
            <a:avLst/>
          </a:prstGeom>
        </p:spPr>
        <p:txBody>
          <a:bodyPr anchorCtr="0" anchor="ctr" bIns="91175" lIns="91175" spcFirstLastPara="1" rIns="91175" wrap="square" tIns="9117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1100"/>
          </a:xfrm>
          <a:prstGeom prst="rect">
            <a:avLst/>
          </a:prstGeom>
        </p:spPr>
        <p:txBody>
          <a:bodyPr anchorCtr="0" anchor="b" bIns="91175" lIns="91175" spcFirstLastPara="1" rIns="91175" wrap="square" tIns="9117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300"/>
          </a:xfrm>
          <a:prstGeom prst="rect">
            <a:avLst/>
          </a:prstGeom>
        </p:spPr>
        <p:txBody>
          <a:bodyPr anchorCtr="0" anchor="t" bIns="91175" lIns="91175" spcFirstLastPara="1" rIns="91175" wrap="square" tIns="91175">
            <a:sp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338100"/>
          </a:xfrm>
          <a:prstGeom prst="rect">
            <a:avLst/>
          </a:prstGeom>
        </p:spPr>
        <p:txBody>
          <a:bodyPr anchorCtr="0" anchor="ctr" bIns="91175" lIns="91175" spcFirstLastPara="1" rIns="91175" wrap="square" tIns="9117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175" lIns="91175" spcFirstLastPara="1" rIns="91175" wrap="square" tIns="9117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338100"/>
          </a:xfrm>
          <a:prstGeom prst="rect">
            <a:avLst/>
          </a:prstGeom>
        </p:spPr>
        <p:txBody>
          <a:bodyPr anchorCtr="0" anchor="ctr" bIns="91175" lIns="91175" spcFirstLastPara="1" rIns="91175" wrap="square" tIns="9117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175" lIns="91175" spcFirstLastPara="1" rIns="91175" wrap="square" tIns="911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175" lIns="91175" spcFirstLastPara="1" rIns="91175" wrap="square" tIns="91175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175" lIns="91175" spcFirstLastPara="1" rIns="91175" wrap="square" tIns="91175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500" cy="7680900"/>
          </a:xfrm>
          <a:prstGeom prst="rect">
            <a:avLst/>
          </a:prstGeom>
        </p:spPr>
        <p:txBody>
          <a:bodyPr anchorCtr="0" anchor="ctr" bIns="91175" lIns="91175" spcFirstLastPara="1" rIns="91175" wrap="square" tIns="91175">
            <a:sp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338100"/>
          </a:xfrm>
          <a:prstGeom prst="rect">
            <a:avLst/>
          </a:prstGeom>
        </p:spPr>
        <p:txBody>
          <a:bodyPr anchorCtr="0" anchor="ctr" bIns="91175" lIns="91175" spcFirstLastPara="1" rIns="91175" wrap="square" tIns="9117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600"/>
          </a:xfrm>
          <a:prstGeom prst="rect">
            <a:avLst/>
          </a:prstGeom>
        </p:spPr>
        <p:txBody>
          <a:bodyPr anchorCtr="0" anchor="ctr" bIns="91175" lIns="91175" spcFirstLastPara="1" rIns="91175" wrap="square" tIns="91175">
            <a:sp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338100"/>
          </a:xfrm>
          <a:prstGeom prst="rect">
            <a:avLst/>
          </a:prstGeom>
        </p:spPr>
        <p:txBody>
          <a:bodyPr anchorCtr="0" anchor="ctr" bIns="91175" lIns="91175" spcFirstLastPara="1" rIns="91175" wrap="square" tIns="91175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175" lIns="91175" spcFirstLastPara="1" rIns="91175" wrap="square" tIns="9117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175" lIns="91175" spcFirstLastPara="1" rIns="91175" wrap="square" tIns="91175">
            <a:sp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33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629" y="1702629"/>
            <a:ext cx="7286742" cy="728674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36629" y="314387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SKELETON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136629" y="314387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BAT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000" y="1917000"/>
            <a:ext cx="6858001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/>
        </p:nvSpPr>
        <p:spPr>
          <a:xfrm>
            <a:off x="136629" y="314387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DEVIL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000" y="1917000"/>
            <a:ext cx="6858001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/>
        </p:nvSpPr>
        <p:spPr>
          <a:xfrm>
            <a:off x="136629" y="314387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ALIEN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000" y="1912101"/>
            <a:ext cx="6858001" cy="6867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/>
        </p:nvSpPr>
        <p:spPr>
          <a:xfrm>
            <a:off x="136629" y="314387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BLACK CAT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000" y="1917000"/>
            <a:ext cx="6858001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/>
        </p:nvSpPr>
        <p:spPr>
          <a:xfrm>
            <a:off x="136629" y="314387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SCARECROW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000" y="1917000"/>
            <a:ext cx="6858001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/>
        </p:nvSpPr>
        <p:spPr>
          <a:xfrm>
            <a:off x="136629" y="314387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GARGOYLE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9" name="Google Shape;13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000" y="1917000"/>
            <a:ext cx="6858001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/>
        </p:nvSpPr>
        <p:spPr>
          <a:xfrm>
            <a:off x="136629" y="314387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SPIDER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Google Shape;14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000" y="1917000"/>
            <a:ext cx="6858001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629" y="1690614"/>
            <a:ext cx="7286742" cy="7286742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136629" y="314387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WITCH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629" y="1690614"/>
            <a:ext cx="7286742" cy="7286742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136629" y="314387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ZOMBIE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629" y="1690614"/>
            <a:ext cx="7286742" cy="7286742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136629" y="314387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FRANKENSTEIN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629" y="1690614"/>
            <a:ext cx="7286742" cy="7286742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/>
          <p:nvPr/>
        </p:nvSpPr>
        <p:spPr>
          <a:xfrm>
            <a:off x="136629" y="314387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VAMPIRE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629" y="1690614"/>
            <a:ext cx="7286742" cy="728674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8"/>
          <p:cNvSpPr txBox="1"/>
          <p:nvPr/>
        </p:nvSpPr>
        <p:spPr>
          <a:xfrm>
            <a:off x="136629" y="314387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WEREWOLF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629" y="1690614"/>
            <a:ext cx="7286742" cy="728674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9"/>
          <p:cNvSpPr txBox="1"/>
          <p:nvPr/>
        </p:nvSpPr>
        <p:spPr>
          <a:xfrm>
            <a:off x="136629" y="314387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MUMMY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000" y="1917000"/>
            <a:ext cx="6858001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0"/>
          <p:cNvSpPr txBox="1"/>
          <p:nvPr/>
        </p:nvSpPr>
        <p:spPr>
          <a:xfrm>
            <a:off x="136629" y="494520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GHOST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136629" y="314387"/>
            <a:ext cx="7286700" cy="11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175" lIns="91175" spcFirstLastPara="1" rIns="91175" wrap="square" tIns="9117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Calibri"/>
                <a:ea typeface="Calibri"/>
                <a:cs typeface="Calibri"/>
                <a:sym typeface="Calibri"/>
              </a:rPr>
              <a:t>GOBLIN</a:t>
            </a:r>
            <a:endParaRPr b="1" sz="6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629" y="1702629"/>
            <a:ext cx="7286742" cy="7286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