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114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085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3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21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327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98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847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32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90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10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81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763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433FD-CECD-461F-9AB2-04DE4141F075}" type="datetimeFigureOut">
              <a:rPr kumimoji="1" lang="ja-JP" altLang="en-US" smtClean="0"/>
              <a:t>2018/8/28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D0D7-1FF2-44D3-99C0-412C4C1532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4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keys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689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eys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6" name="irc_m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62846" y="839129"/>
            <a:ext cx="3352800" cy="2750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038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lemon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emon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444" y="542396"/>
            <a:ext cx="7321270" cy="412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8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heart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eart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963" y="327314"/>
            <a:ext cx="4320536" cy="39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84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fish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95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ish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428" y="714403"/>
            <a:ext cx="4731675" cy="319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And last…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" y="4663440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house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" y="4677288"/>
            <a:ext cx="12192000" cy="194636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8000" dirty="0" smtClean="0">
                <a:latin typeface="Comic Sans MS" panose="030F0702030302020204" pitchFamily="66" charset="0"/>
              </a:rPr>
              <a:t>_</a:t>
            </a:r>
            <a:r>
              <a:rPr lang="en-US" altLang="ja-JP" sz="8000" dirty="0" err="1" smtClean="0">
                <a:latin typeface="Comic Sans MS" panose="030F0702030302020204" pitchFamily="66" charset="0"/>
              </a:rPr>
              <a:t>ouse</a:t>
            </a:r>
            <a:endParaRPr kumimoji="1" lang="ja-JP" altLang="en-US" sz="8000" dirty="0">
              <a:latin typeface="Comic Sans MS" panose="030F0702030302020204" pitchFamily="66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42" y="1026961"/>
            <a:ext cx="5478918" cy="365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</Words>
  <Application>Microsoft Office PowerPoint</Application>
  <PresentationFormat>ユーザー設定</PresentationFormat>
  <Paragraphs>11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vsst111</dc:creator>
  <cp:lastModifiedBy>U</cp:lastModifiedBy>
  <cp:revision>4</cp:revision>
  <dcterms:created xsi:type="dcterms:W3CDTF">2018-07-17T23:30:58Z</dcterms:created>
  <dcterms:modified xsi:type="dcterms:W3CDTF">2018-08-28T05:52:13Z</dcterms:modified>
</cp:coreProperties>
</file>