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D957-1C23-41F0-945E-FCB0D183717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99F-A943-40DC-9268-703B22C5E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79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D957-1C23-41F0-945E-FCB0D183717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99F-A943-40DC-9268-703B22C5E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51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D957-1C23-41F0-945E-FCB0D183717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99F-A943-40DC-9268-703B22C5E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67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D957-1C23-41F0-945E-FCB0D183717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99F-A943-40DC-9268-703B22C5E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83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D957-1C23-41F0-945E-FCB0D183717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99F-A943-40DC-9268-703B22C5E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99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D957-1C23-41F0-945E-FCB0D183717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99F-A943-40DC-9268-703B22C5E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4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D957-1C23-41F0-945E-FCB0D183717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99F-A943-40DC-9268-703B22C5E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26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D957-1C23-41F0-945E-FCB0D183717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99F-A943-40DC-9268-703B22C5E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D957-1C23-41F0-945E-FCB0D183717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99F-A943-40DC-9268-703B22C5E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D957-1C23-41F0-945E-FCB0D183717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99F-A943-40DC-9268-703B22C5E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5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D957-1C23-41F0-945E-FCB0D183717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99F-A943-40DC-9268-703B22C5E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84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D957-1C23-41F0-945E-FCB0D183717E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399F-A943-40DC-9268-703B22C5E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33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03552" y="1425973"/>
            <a:ext cx="1798476" cy="352989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4" y="91442"/>
            <a:ext cx="2118522" cy="11916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56" y="91441"/>
            <a:ext cx="2118522" cy="11916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048" y="91440"/>
            <a:ext cx="2118522" cy="11916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840" y="91442"/>
            <a:ext cx="2118522" cy="11916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4" y="5535703"/>
            <a:ext cx="2118522" cy="11916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55" y="5535702"/>
            <a:ext cx="2118524" cy="11916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048" y="5535701"/>
            <a:ext cx="2118522" cy="11916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0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840" y="5535703"/>
            <a:ext cx="2118522" cy="11916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1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81" y="1462632"/>
            <a:ext cx="1789611" cy="10066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545" y="1462632"/>
            <a:ext cx="1789611" cy="10066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909" y="1462632"/>
            <a:ext cx="1789611" cy="10066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273" y="1462632"/>
            <a:ext cx="1789611" cy="10066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637" y="1462632"/>
            <a:ext cx="1789611" cy="10066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636" y="2687590"/>
            <a:ext cx="1789611" cy="10066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635" y="3912548"/>
            <a:ext cx="1789611" cy="10066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273" y="3912548"/>
            <a:ext cx="1789611" cy="10066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909" y="3899486"/>
            <a:ext cx="1789611" cy="10066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20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545" y="3912548"/>
            <a:ext cx="1789611" cy="10066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21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81" y="3912548"/>
            <a:ext cx="1789611" cy="10066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22">
            <a:grayscl/>
          </a:blip>
          <a:stretch>
            <a:fillRect/>
          </a:stretch>
        </p:blipFill>
        <p:spPr>
          <a:xfrm>
            <a:off x="1759623" y="1479224"/>
            <a:ext cx="591363" cy="268247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2">
            <a:grayscl/>
          </a:blip>
          <a:stretch>
            <a:fillRect/>
          </a:stretch>
        </p:blipFill>
        <p:spPr>
          <a:xfrm>
            <a:off x="3740987" y="1479223"/>
            <a:ext cx="591363" cy="268247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2">
            <a:grayscl/>
          </a:blip>
          <a:stretch>
            <a:fillRect/>
          </a:stretch>
        </p:blipFill>
        <p:spPr>
          <a:xfrm>
            <a:off x="5722351" y="1444689"/>
            <a:ext cx="591363" cy="268247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22">
            <a:grayscl/>
          </a:blip>
          <a:stretch>
            <a:fillRect/>
          </a:stretch>
        </p:blipFill>
        <p:spPr>
          <a:xfrm>
            <a:off x="7703715" y="1444689"/>
            <a:ext cx="591363" cy="268247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2">
            <a:grayscl/>
          </a:blip>
          <a:stretch>
            <a:fillRect/>
          </a:stretch>
        </p:blipFill>
        <p:spPr>
          <a:xfrm>
            <a:off x="9685079" y="1453097"/>
            <a:ext cx="591363" cy="268247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22">
            <a:grayscl/>
          </a:blip>
          <a:stretch>
            <a:fillRect/>
          </a:stretch>
        </p:blipFill>
        <p:spPr>
          <a:xfrm rot="5400000">
            <a:off x="11436441" y="2444316"/>
            <a:ext cx="591363" cy="268247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2">
            <a:grayscl/>
          </a:blip>
          <a:stretch>
            <a:fillRect/>
          </a:stretch>
        </p:blipFill>
        <p:spPr>
          <a:xfrm rot="5400000">
            <a:off x="11428550" y="3739643"/>
            <a:ext cx="591363" cy="268247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22">
            <a:grayscl/>
          </a:blip>
          <a:stretch>
            <a:fillRect/>
          </a:stretch>
        </p:blipFill>
        <p:spPr>
          <a:xfrm flipH="1">
            <a:off x="9685078" y="3873766"/>
            <a:ext cx="591363" cy="268247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22">
            <a:grayscl/>
          </a:blip>
          <a:stretch>
            <a:fillRect/>
          </a:stretch>
        </p:blipFill>
        <p:spPr>
          <a:xfrm flipH="1">
            <a:off x="7711475" y="3906424"/>
            <a:ext cx="591363" cy="268247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2">
            <a:grayscl/>
          </a:blip>
          <a:stretch>
            <a:fillRect/>
          </a:stretch>
        </p:blipFill>
        <p:spPr>
          <a:xfrm flipH="1">
            <a:off x="5660616" y="3907511"/>
            <a:ext cx="591363" cy="268247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22">
            <a:grayscl/>
          </a:blip>
          <a:stretch>
            <a:fillRect/>
          </a:stretch>
        </p:blipFill>
        <p:spPr>
          <a:xfrm flipH="1">
            <a:off x="3710581" y="3908821"/>
            <a:ext cx="591363" cy="268247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2">
            <a:grayscl/>
          </a:blip>
          <a:stretch>
            <a:fillRect/>
          </a:stretch>
        </p:blipFill>
        <p:spPr>
          <a:xfrm flipH="1">
            <a:off x="1729216" y="3911218"/>
            <a:ext cx="591363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0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zhct150</dc:creator>
  <cp:lastModifiedBy>zhct150</cp:lastModifiedBy>
  <cp:revision>8</cp:revision>
  <dcterms:created xsi:type="dcterms:W3CDTF">2021-09-15T01:49:15Z</dcterms:created>
  <dcterms:modified xsi:type="dcterms:W3CDTF">2021-09-15T05:28:38Z</dcterms:modified>
</cp:coreProperties>
</file>