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085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43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21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27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98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47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32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90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10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81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76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433FD-CECD-461F-9AB2-04DE4141F075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64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rabbit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6" name="irc_m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9838" y="303277"/>
            <a:ext cx="7432173" cy="437361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正方形/長方形 4"/>
          <p:cNvSpPr/>
          <p:nvPr/>
        </p:nvSpPr>
        <p:spPr>
          <a:xfrm>
            <a:off x="1" y="467689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abbit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9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test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77295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est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312" y="246964"/>
            <a:ext cx="4256606" cy="458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98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igloo</a:t>
            </a:r>
            <a:endParaRPr lang="en-US" altLang="ja-JP" sz="80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gloo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784" y="232678"/>
            <a:ext cx="4660434" cy="466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84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monster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77295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onster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645" y="162400"/>
            <a:ext cx="4705896" cy="452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06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And last…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4698019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nest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77288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est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095" y="423596"/>
            <a:ext cx="6276555" cy="448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00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</Words>
  <Application>Microsoft Office PowerPoint</Application>
  <PresentationFormat>ワイド画面</PresentationFormat>
  <Paragraphs>11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Comic Sans MS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vsst111</dc:creator>
  <cp:lastModifiedBy>vsct132</cp:lastModifiedBy>
  <cp:revision>10</cp:revision>
  <dcterms:created xsi:type="dcterms:W3CDTF">2018-07-17T23:30:58Z</dcterms:created>
  <dcterms:modified xsi:type="dcterms:W3CDTF">2018-09-12T01:58:20Z</dcterms:modified>
</cp:coreProperties>
</file>