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98ABC-D5EA-4CE4-B3B2-AA3F171C6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EACAA74-F0EC-4332-9019-92F49CC56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620B9B-CBFB-4B89-AE41-0E110ECF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FA8B67-44AE-4A07-BAAA-4AE0E522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63E97B-EEC6-49E3-93EF-67C43A23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0A48C-4E8A-45E9-BDC7-F917440FF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F58476-C378-49CA-9891-64E6E57DB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11C25B-C2E7-4781-A617-5CB10F3D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EA5E70-23E4-4D32-8E05-8D412783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813F81-B1B4-4E09-BB5C-4A7B6A1F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ADC7E5F-7EB0-4D71-81A9-97109DF34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8073583-3068-4E2E-932C-8EC803C5B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4D48AF-D222-467A-AFEE-F82B6BDD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E94AF6-33AC-4B37-9055-E166F460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B87254-AD40-45D8-B28D-D76C14375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C6B97-D635-44D5-9EDE-1710E842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BAEBD0-F172-4BC7-B880-98090615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A7AC5-EBB5-40EF-A700-65AF4A0D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F0633E-F306-4932-85EA-C4B314DA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581B05-086A-4A18-8C55-7853F279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AE5993-64C0-446A-A3C6-BFBCCE4E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AAA8DC-7A02-46BE-9C83-5BB6A9C43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172EF3-42FF-4253-8102-E8C7EE85C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FEBC10-1E33-4455-A6DB-889F24A6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AF742E-2678-4B41-A22F-6F5ED0F8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3B36EC-3DF8-4A93-BB1C-CFFD3BF8F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370F7C-4DA8-4166-A0E1-BE1B293143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C82C93-71E1-4680-AD0A-F65BC39A9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F982D0-D7B0-4E4E-84AB-2C200821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3C7B45-5CF1-4180-A5FC-36557F21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7F8D3DE-B291-4A5F-B3A0-88EBFA38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0AB52-E4F4-4745-BCA7-EA795E8D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148DBF-C2BB-495D-8A92-FDF6C113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A6E91AD-B03F-4923-A3A0-EEE6D4887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B563B36-9689-46E7-8419-111F495AB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883E878-F18D-4D6D-B2FF-A6D6B522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39BD2D-C764-4009-8D47-329A36F3B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4CF9985-1BC9-46D1-8EAC-307617FB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D1D7CA-78DB-4656-8128-249F905F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DB55AD-84DD-46B8-8CFC-A7FA194B4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E19984-9D74-43D2-9F1A-E1554E99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59D4D0-E7D4-42AE-8F24-1D3210CB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9CC2B2-EC58-4240-88B3-5766672F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9D713-BC40-4A28-A819-A70BA5B8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BE65C6-F9E5-4E75-B0B5-1FABD7A7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43CB2D-F4C2-4FD2-9D58-3FF417744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A9232-6A7F-4CA6-9B19-B8FA827E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111B9-DDDD-4E3F-90AB-DF2675D4D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EB626-54BE-44A8-9482-AE79BC6D3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F24F3D-F67B-4763-B01C-B82649E0F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60E5B6-05DD-4F38-ADFB-6680658E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C3E1A8-5433-45CD-8D89-66C961B4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5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E5204-9297-4621-8912-6AC8A494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85A0A99-E85A-459E-9517-066AA7841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76F9C25-A9B6-4F96-85BF-0945F4F13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753ED3-A317-40E5-9368-EC90B814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9F9E49-2836-4CF2-96D7-D31C81A2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D95603-E908-4BB7-9B3F-6429C9AD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8259F30-3F52-4992-A0EF-DE1604FE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10B60-571B-4335-AD3A-3744B4F6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E4292-4423-466A-A0BB-A9370E71E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B620-62A6-4CE9-BF06-A0FDA731B84D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42898B-A57A-4206-B745-5D0CB1DF4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8C60E3-4555-48A2-8A2F-FBDEF1A09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F86E-C0CB-49EB-8265-799B6BA6B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0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039756-3313-41DC-A631-C91C05D51B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>
                <a:latin typeface="Comic Sans MS" panose="030F0702030302020204" pitchFamily="66" charset="0"/>
              </a:rPr>
              <a:t>Mystery Match-3</a:t>
            </a:r>
          </a:p>
        </p:txBody>
      </p:sp>
    </p:spTree>
    <p:extLst>
      <p:ext uri="{BB962C8B-B14F-4D97-AF65-F5344CB8AC3E}">
        <p14:creationId xmlns:p14="http://schemas.microsoft.com/office/powerpoint/2010/main" val="234196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A404C2-5CD1-4FD2-B6F7-706163CC1FE3}"/>
              </a:ext>
            </a:extLst>
          </p:cNvPr>
          <p:cNvSpPr txBox="1"/>
          <p:nvPr/>
        </p:nvSpPr>
        <p:spPr>
          <a:xfrm>
            <a:off x="629920" y="136398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5233B-1B04-4EF1-8A12-470D48B89743}"/>
              </a:ext>
            </a:extLst>
          </p:cNvPr>
          <p:cNvSpPr txBox="1"/>
          <p:nvPr/>
        </p:nvSpPr>
        <p:spPr>
          <a:xfrm>
            <a:off x="629920" y="337566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0D306CC-352F-4119-B535-9143235747C5}"/>
              </a:ext>
            </a:extLst>
          </p:cNvPr>
          <p:cNvSpPr txBox="1"/>
          <p:nvPr/>
        </p:nvSpPr>
        <p:spPr>
          <a:xfrm>
            <a:off x="629920" y="538734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400CC0-9008-456E-9791-DC4DD01F49EF}"/>
              </a:ext>
            </a:extLst>
          </p:cNvPr>
          <p:cNvSpPr txBox="1"/>
          <p:nvPr/>
        </p:nvSpPr>
        <p:spPr>
          <a:xfrm>
            <a:off x="2783840" y="1610201"/>
            <a:ext cx="36576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[be] sure that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ADE502-5CB1-4F8D-87B2-7694E0630D3E}"/>
              </a:ext>
            </a:extLst>
          </p:cNvPr>
          <p:cNvSpPr txBox="1"/>
          <p:nvPr/>
        </p:nvSpPr>
        <p:spPr>
          <a:xfrm>
            <a:off x="2865120" y="3621881"/>
            <a:ext cx="349504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[be] glad that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0A3DF0-F055-420B-894C-9314E4B09635}"/>
              </a:ext>
            </a:extLst>
          </p:cNvPr>
          <p:cNvSpPr txBox="1"/>
          <p:nvPr/>
        </p:nvSpPr>
        <p:spPr>
          <a:xfrm>
            <a:off x="3312160" y="5633561"/>
            <a:ext cx="260096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hope that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64FAA5-C5D8-4A43-9562-A1F204F0D494}"/>
              </a:ext>
            </a:extLst>
          </p:cNvPr>
          <p:cNvSpPr txBox="1"/>
          <p:nvPr/>
        </p:nvSpPr>
        <p:spPr>
          <a:xfrm>
            <a:off x="6786880" y="1590605"/>
            <a:ext cx="4836160" cy="70788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it’s sunny today.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22EF65E-688D-4904-84AD-6E1F8C89F697}"/>
              </a:ext>
            </a:extLst>
          </p:cNvPr>
          <p:cNvSpPr txBox="1"/>
          <p:nvPr/>
        </p:nvSpPr>
        <p:spPr>
          <a:xfrm>
            <a:off x="6786880" y="3621881"/>
            <a:ext cx="4836160" cy="70788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he likes that game.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8792CBE-18A6-41E4-B41D-4124BB8CA507}"/>
              </a:ext>
            </a:extLst>
          </p:cNvPr>
          <p:cNvSpPr txBox="1"/>
          <p:nvPr/>
        </p:nvSpPr>
        <p:spPr>
          <a:xfrm>
            <a:off x="6604000" y="5633561"/>
            <a:ext cx="5201920" cy="70788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we will go to Disney.</a:t>
            </a:r>
          </a:p>
        </p:txBody>
      </p:sp>
      <p:sp>
        <p:nvSpPr>
          <p:cNvPr id="13" name="Sun 12">
            <a:extLst>
              <a:ext uri="{FF2B5EF4-FFF2-40B4-BE49-F238E27FC236}">
                <a16:creationId xmlns:a16="http://schemas.microsoft.com/office/drawing/2014/main" xmlns="" id="{1E6143FF-41B4-4905-A462-55FDD0FBA2E7}"/>
              </a:ext>
            </a:extLst>
          </p:cNvPr>
          <p:cNvSpPr/>
          <p:nvPr/>
        </p:nvSpPr>
        <p:spPr>
          <a:xfrm>
            <a:off x="845574" y="1233468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>
            <a:extLst>
              <a:ext uri="{FF2B5EF4-FFF2-40B4-BE49-F238E27FC236}">
                <a16:creationId xmlns:a16="http://schemas.microsoft.com/office/drawing/2014/main" xmlns="" id="{4B3BE9F7-FF64-4F0C-BFE6-49055F12B34B}"/>
              </a:ext>
            </a:extLst>
          </p:cNvPr>
          <p:cNvSpPr/>
          <p:nvPr/>
        </p:nvSpPr>
        <p:spPr>
          <a:xfrm>
            <a:off x="3929298" y="3317158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xmlns="" id="{933E9EE2-1C9A-4126-81B5-3FEE8D0A8607}"/>
              </a:ext>
            </a:extLst>
          </p:cNvPr>
          <p:cNvSpPr/>
          <p:nvPr/>
        </p:nvSpPr>
        <p:spPr>
          <a:xfrm>
            <a:off x="8521618" y="5304162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xmlns="" id="{6D1E11E4-B9EC-4043-95B7-F66FA75F1ED9}"/>
              </a:ext>
            </a:extLst>
          </p:cNvPr>
          <p:cNvSpPr/>
          <p:nvPr/>
        </p:nvSpPr>
        <p:spPr>
          <a:xfrm>
            <a:off x="1093183" y="3413747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oon 16">
            <a:extLst>
              <a:ext uri="{FF2B5EF4-FFF2-40B4-BE49-F238E27FC236}">
                <a16:creationId xmlns:a16="http://schemas.microsoft.com/office/drawing/2014/main" xmlns="" id="{A2B42561-242D-447B-8862-C7DD996CA45D}"/>
              </a:ext>
            </a:extLst>
          </p:cNvPr>
          <p:cNvSpPr/>
          <p:nvPr/>
        </p:nvSpPr>
        <p:spPr>
          <a:xfrm>
            <a:off x="4405343" y="5425427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>
            <a:extLst>
              <a:ext uri="{FF2B5EF4-FFF2-40B4-BE49-F238E27FC236}">
                <a16:creationId xmlns:a16="http://schemas.microsoft.com/office/drawing/2014/main" xmlns="" id="{EC4896C5-D8F0-45AF-94D2-D821844C797A}"/>
              </a:ext>
            </a:extLst>
          </p:cNvPr>
          <p:cNvSpPr/>
          <p:nvPr/>
        </p:nvSpPr>
        <p:spPr>
          <a:xfrm>
            <a:off x="8923921" y="1382471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2A759200-1675-4878-83A3-3E645AB45EE1}"/>
              </a:ext>
            </a:extLst>
          </p:cNvPr>
          <p:cNvSpPr/>
          <p:nvPr/>
        </p:nvSpPr>
        <p:spPr>
          <a:xfrm>
            <a:off x="923658" y="5304162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xmlns="" id="{9BEED7F5-9D3D-4987-9041-46D949606BC9}"/>
              </a:ext>
            </a:extLst>
          </p:cNvPr>
          <p:cNvSpPr/>
          <p:nvPr/>
        </p:nvSpPr>
        <p:spPr>
          <a:xfrm>
            <a:off x="4044580" y="1236224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xmlns="" id="{E2925C40-8587-47B0-963B-14B50983BA89}"/>
              </a:ext>
            </a:extLst>
          </p:cNvPr>
          <p:cNvSpPr/>
          <p:nvPr/>
        </p:nvSpPr>
        <p:spPr>
          <a:xfrm>
            <a:off x="8599701" y="3257144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AA62643C-929D-48E1-8DE2-4D1BC7E75FBF}"/>
              </a:ext>
            </a:extLst>
          </p:cNvPr>
          <p:cNvSpPr txBox="1">
            <a:spLocks/>
          </p:cNvSpPr>
          <p:nvPr/>
        </p:nvSpPr>
        <p:spPr>
          <a:xfrm>
            <a:off x="568960" y="50779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latin typeface="Comic Sans MS" panose="030F0702030302020204" pitchFamily="66" charset="0"/>
              </a:rPr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763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A404C2-5CD1-4FD2-B6F7-706163CC1FE3}"/>
              </a:ext>
            </a:extLst>
          </p:cNvPr>
          <p:cNvSpPr txBox="1"/>
          <p:nvPr/>
        </p:nvSpPr>
        <p:spPr>
          <a:xfrm>
            <a:off x="629920" y="124968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5233B-1B04-4EF1-8A12-470D48B89743}"/>
              </a:ext>
            </a:extLst>
          </p:cNvPr>
          <p:cNvSpPr txBox="1"/>
          <p:nvPr/>
        </p:nvSpPr>
        <p:spPr>
          <a:xfrm>
            <a:off x="629920" y="326136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0D306CC-352F-4119-B535-9143235747C5}"/>
              </a:ext>
            </a:extLst>
          </p:cNvPr>
          <p:cNvSpPr txBox="1"/>
          <p:nvPr/>
        </p:nvSpPr>
        <p:spPr>
          <a:xfrm>
            <a:off x="629920" y="527304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400CC0-9008-456E-9791-DC4DD01F49EF}"/>
              </a:ext>
            </a:extLst>
          </p:cNvPr>
          <p:cNvSpPr txBox="1"/>
          <p:nvPr/>
        </p:nvSpPr>
        <p:spPr>
          <a:xfrm>
            <a:off x="2783840" y="1495901"/>
            <a:ext cx="36576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[be] sure that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ADE502-5CB1-4F8D-87B2-7694E0630D3E}"/>
              </a:ext>
            </a:extLst>
          </p:cNvPr>
          <p:cNvSpPr txBox="1"/>
          <p:nvPr/>
        </p:nvSpPr>
        <p:spPr>
          <a:xfrm>
            <a:off x="2865120" y="3507581"/>
            <a:ext cx="349504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[be] glad that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0A3DF0-F055-420B-894C-9314E4B09635}"/>
              </a:ext>
            </a:extLst>
          </p:cNvPr>
          <p:cNvSpPr txBox="1"/>
          <p:nvPr/>
        </p:nvSpPr>
        <p:spPr>
          <a:xfrm>
            <a:off x="3312160" y="5519261"/>
            <a:ext cx="260096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hope that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64FAA5-C5D8-4A43-9562-A1F204F0D494}"/>
              </a:ext>
            </a:extLst>
          </p:cNvPr>
          <p:cNvSpPr txBox="1"/>
          <p:nvPr/>
        </p:nvSpPr>
        <p:spPr>
          <a:xfrm>
            <a:off x="6786880" y="1186588"/>
            <a:ext cx="4836160" cy="132343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this movie is exciting.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22EF65E-688D-4904-84AD-6E1F8C89F697}"/>
              </a:ext>
            </a:extLst>
          </p:cNvPr>
          <p:cNvSpPr txBox="1"/>
          <p:nvPr/>
        </p:nvSpPr>
        <p:spPr>
          <a:xfrm>
            <a:off x="6786880" y="3316074"/>
            <a:ext cx="483616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they enjoyed the cake.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8792CBE-18A6-41E4-B41D-4124BB8CA507}"/>
              </a:ext>
            </a:extLst>
          </p:cNvPr>
          <p:cNvSpPr txBox="1"/>
          <p:nvPr/>
        </p:nvSpPr>
        <p:spPr>
          <a:xfrm>
            <a:off x="6604000" y="5519261"/>
            <a:ext cx="5201920" cy="70788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the test will be easy.</a:t>
            </a:r>
          </a:p>
        </p:txBody>
      </p:sp>
      <p:sp>
        <p:nvSpPr>
          <p:cNvPr id="13" name="Sun 12">
            <a:extLst>
              <a:ext uri="{FF2B5EF4-FFF2-40B4-BE49-F238E27FC236}">
                <a16:creationId xmlns:a16="http://schemas.microsoft.com/office/drawing/2014/main" xmlns="" id="{1E6143FF-41B4-4905-A462-55FDD0FBA2E7}"/>
              </a:ext>
            </a:extLst>
          </p:cNvPr>
          <p:cNvSpPr/>
          <p:nvPr/>
        </p:nvSpPr>
        <p:spPr>
          <a:xfrm>
            <a:off x="845574" y="3142844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>
            <a:extLst>
              <a:ext uri="{FF2B5EF4-FFF2-40B4-BE49-F238E27FC236}">
                <a16:creationId xmlns:a16="http://schemas.microsoft.com/office/drawing/2014/main" xmlns="" id="{4B3BE9F7-FF64-4F0C-BFE6-49055F12B34B}"/>
              </a:ext>
            </a:extLst>
          </p:cNvPr>
          <p:cNvSpPr/>
          <p:nvPr/>
        </p:nvSpPr>
        <p:spPr>
          <a:xfrm>
            <a:off x="3929298" y="1120936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xmlns="" id="{933E9EE2-1C9A-4126-81B5-3FEE8D0A8607}"/>
              </a:ext>
            </a:extLst>
          </p:cNvPr>
          <p:cNvSpPr/>
          <p:nvPr/>
        </p:nvSpPr>
        <p:spPr>
          <a:xfrm>
            <a:off x="8521618" y="3167954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xmlns="" id="{6D1E11E4-B9EC-4043-95B7-F66FA75F1ED9}"/>
              </a:ext>
            </a:extLst>
          </p:cNvPr>
          <p:cNvSpPr/>
          <p:nvPr/>
        </p:nvSpPr>
        <p:spPr>
          <a:xfrm>
            <a:off x="1093183" y="1249680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oon 16">
            <a:extLst>
              <a:ext uri="{FF2B5EF4-FFF2-40B4-BE49-F238E27FC236}">
                <a16:creationId xmlns:a16="http://schemas.microsoft.com/office/drawing/2014/main" xmlns="" id="{A2B42561-242D-447B-8862-C7DD996CA45D}"/>
              </a:ext>
            </a:extLst>
          </p:cNvPr>
          <p:cNvSpPr/>
          <p:nvPr/>
        </p:nvSpPr>
        <p:spPr>
          <a:xfrm>
            <a:off x="4405343" y="3229205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>
            <a:extLst>
              <a:ext uri="{FF2B5EF4-FFF2-40B4-BE49-F238E27FC236}">
                <a16:creationId xmlns:a16="http://schemas.microsoft.com/office/drawing/2014/main" xmlns="" id="{EC4896C5-D8F0-45AF-94D2-D821844C797A}"/>
              </a:ext>
            </a:extLst>
          </p:cNvPr>
          <p:cNvSpPr/>
          <p:nvPr/>
        </p:nvSpPr>
        <p:spPr>
          <a:xfrm>
            <a:off x="8923921" y="5311127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2A759200-1675-4878-83A3-3E645AB45EE1}"/>
              </a:ext>
            </a:extLst>
          </p:cNvPr>
          <p:cNvSpPr/>
          <p:nvPr/>
        </p:nvSpPr>
        <p:spPr>
          <a:xfrm>
            <a:off x="923658" y="5189862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xmlns="" id="{9BEED7F5-9D3D-4987-9041-46D949606BC9}"/>
              </a:ext>
            </a:extLst>
          </p:cNvPr>
          <p:cNvSpPr/>
          <p:nvPr/>
        </p:nvSpPr>
        <p:spPr>
          <a:xfrm>
            <a:off x="4044580" y="5189861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xmlns="" id="{E2925C40-8587-47B0-963B-14B50983BA89}"/>
              </a:ext>
            </a:extLst>
          </p:cNvPr>
          <p:cNvSpPr/>
          <p:nvPr/>
        </p:nvSpPr>
        <p:spPr>
          <a:xfrm>
            <a:off x="8599701" y="1120936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183EFD9A-E6A2-431D-B610-630526D4B424}"/>
              </a:ext>
            </a:extLst>
          </p:cNvPr>
          <p:cNvSpPr txBox="1">
            <a:spLocks/>
          </p:cNvSpPr>
          <p:nvPr/>
        </p:nvSpPr>
        <p:spPr>
          <a:xfrm>
            <a:off x="568960" y="50779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latin typeface="Comic Sans MS" panose="030F0702030302020204" pitchFamily="66" charset="0"/>
              </a:rPr>
              <a:t>Round 1</a:t>
            </a:r>
          </a:p>
        </p:txBody>
      </p:sp>
    </p:spTree>
    <p:extLst>
      <p:ext uri="{BB962C8B-B14F-4D97-AF65-F5344CB8AC3E}">
        <p14:creationId xmlns:p14="http://schemas.microsoft.com/office/powerpoint/2010/main" val="16787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A404C2-5CD1-4FD2-B6F7-706163CC1FE3}"/>
              </a:ext>
            </a:extLst>
          </p:cNvPr>
          <p:cNvSpPr txBox="1"/>
          <p:nvPr/>
        </p:nvSpPr>
        <p:spPr>
          <a:xfrm>
            <a:off x="629920" y="1268730"/>
            <a:ext cx="1808480" cy="1107996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anose="030F0702030302020204" pitchFamily="66" charset="0"/>
              </a:rPr>
              <a:t>She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5233B-1B04-4EF1-8A12-470D48B89743}"/>
              </a:ext>
            </a:extLst>
          </p:cNvPr>
          <p:cNvSpPr txBox="1"/>
          <p:nvPr/>
        </p:nvSpPr>
        <p:spPr>
          <a:xfrm>
            <a:off x="629920" y="3280410"/>
            <a:ext cx="1808480" cy="1200329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Comic Sans MS" panose="030F0702030302020204" pitchFamily="66" charset="0"/>
              </a:rPr>
              <a:t>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0D306CC-352F-4119-B535-9143235747C5}"/>
              </a:ext>
            </a:extLst>
          </p:cNvPr>
          <p:cNvSpPr txBox="1"/>
          <p:nvPr/>
        </p:nvSpPr>
        <p:spPr>
          <a:xfrm>
            <a:off x="629920" y="5292090"/>
            <a:ext cx="1808480" cy="92333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Comic Sans MS" panose="030F0702030302020204" pitchFamily="66" charset="0"/>
              </a:rPr>
              <a:t>They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0400CC0-9008-456E-9791-DC4DD01F49EF}"/>
              </a:ext>
            </a:extLst>
          </p:cNvPr>
          <p:cNvSpPr txBox="1"/>
          <p:nvPr/>
        </p:nvSpPr>
        <p:spPr>
          <a:xfrm>
            <a:off x="2783840" y="1514951"/>
            <a:ext cx="36576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[be] sure that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ADE502-5CB1-4F8D-87B2-7694E0630D3E}"/>
              </a:ext>
            </a:extLst>
          </p:cNvPr>
          <p:cNvSpPr txBox="1"/>
          <p:nvPr/>
        </p:nvSpPr>
        <p:spPr>
          <a:xfrm>
            <a:off x="2865120" y="3526631"/>
            <a:ext cx="349504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[be] glad that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0A3DF0-F055-420B-894C-9314E4B09635}"/>
              </a:ext>
            </a:extLst>
          </p:cNvPr>
          <p:cNvSpPr txBox="1"/>
          <p:nvPr/>
        </p:nvSpPr>
        <p:spPr>
          <a:xfrm>
            <a:off x="3312160" y="5538311"/>
            <a:ext cx="260096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hope that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364FAA5-C5D8-4A43-9562-A1F204F0D494}"/>
              </a:ext>
            </a:extLst>
          </p:cNvPr>
          <p:cNvSpPr txBox="1"/>
          <p:nvPr/>
        </p:nvSpPr>
        <p:spPr>
          <a:xfrm>
            <a:off x="6786880" y="1304573"/>
            <a:ext cx="4836160" cy="120032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my friend is good at tennis.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22EF65E-688D-4904-84AD-6E1F8C89F697}"/>
              </a:ext>
            </a:extLst>
          </p:cNvPr>
          <p:cNvSpPr txBox="1"/>
          <p:nvPr/>
        </p:nvSpPr>
        <p:spPr>
          <a:xfrm>
            <a:off x="6786880" y="3265153"/>
            <a:ext cx="4836160" cy="132343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this idea is helpful for everyone.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8792CBE-18A6-41E4-B41D-4124BB8CA507}"/>
              </a:ext>
            </a:extLst>
          </p:cNvPr>
          <p:cNvSpPr txBox="1"/>
          <p:nvPr/>
        </p:nvSpPr>
        <p:spPr>
          <a:xfrm>
            <a:off x="6604000" y="5281310"/>
            <a:ext cx="5201920" cy="132343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 am interested in comic books.</a:t>
            </a:r>
          </a:p>
        </p:txBody>
      </p:sp>
      <p:sp>
        <p:nvSpPr>
          <p:cNvPr id="13" name="Sun 12">
            <a:extLst>
              <a:ext uri="{FF2B5EF4-FFF2-40B4-BE49-F238E27FC236}">
                <a16:creationId xmlns:a16="http://schemas.microsoft.com/office/drawing/2014/main" xmlns="" id="{1E6143FF-41B4-4905-A462-55FDD0FBA2E7}"/>
              </a:ext>
            </a:extLst>
          </p:cNvPr>
          <p:cNvSpPr/>
          <p:nvPr/>
        </p:nvSpPr>
        <p:spPr>
          <a:xfrm>
            <a:off x="845574" y="3083809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n 13">
            <a:extLst>
              <a:ext uri="{FF2B5EF4-FFF2-40B4-BE49-F238E27FC236}">
                <a16:creationId xmlns:a16="http://schemas.microsoft.com/office/drawing/2014/main" xmlns="" id="{4B3BE9F7-FF64-4F0C-BFE6-49055F12B34B}"/>
              </a:ext>
            </a:extLst>
          </p:cNvPr>
          <p:cNvSpPr/>
          <p:nvPr/>
        </p:nvSpPr>
        <p:spPr>
          <a:xfrm>
            <a:off x="3929298" y="5215979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n 14">
            <a:extLst>
              <a:ext uri="{FF2B5EF4-FFF2-40B4-BE49-F238E27FC236}">
                <a16:creationId xmlns:a16="http://schemas.microsoft.com/office/drawing/2014/main" xmlns="" id="{933E9EE2-1C9A-4126-81B5-3FEE8D0A8607}"/>
              </a:ext>
            </a:extLst>
          </p:cNvPr>
          <p:cNvSpPr/>
          <p:nvPr/>
        </p:nvSpPr>
        <p:spPr>
          <a:xfrm>
            <a:off x="8521618" y="1193607"/>
            <a:ext cx="1366684" cy="1366684"/>
          </a:xfrm>
          <a:prstGeom prst="sun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oon 15">
            <a:extLst>
              <a:ext uri="{FF2B5EF4-FFF2-40B4-BE49-F238E27FC236}">
                <a16:creationId xmlns:a16="http://schemas.microsoft.com/office/drawing/2014/main" xmlns="" id="{6D1E11E4-B9EC-4043-95B7-F66FA75F1ED9}"/>
              </a:ext>
            </a:extLst>
          </p:cNvPr>
          <p:cNvSpPr/>
          <p:nvPr/>
        </p:nvSpPr>
        <p:spPr>
          <a:xfrm>
            <a:off x="1093183" y="5208912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oon 16">
            <a:extLst>
              <a:ext uri="{FF2B5EF4-FFF2-40B4-BE49-F238E27FC236}">
                <a16:creationId xmlns:a16="http://schemas.microsoft.com/office/drawing/2014/main" xmlns="" id="{A2B42561-242D-447B-8862-C7DD996CA45D}"/>
              </a:ext>
            </a:extLst>
          </p:cNvPr>
          <p:cNvSpPr/>
          <p:nvPr/>
        </p:nvSpPr>
        <p:spPr>
          <a:xfrm>
            <a:off x="4405343" y="1248626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oon 17">
            <a:extLst>
              <a:ext uri="{FF2B5EF4-FFF2-40B4-BE49-F238E27FC236}">
                <a16:creationId xmlns:a16="http://schemas.microsoft.com/office/drawing/2014/main" xmlns="" id="{EC4896C5-D8F0-45AF-94D2-D821844C797A}"/>
              </a:ext>
            </a:extLst>
          </p:cNvPr>
          <p:cNvSpPr/>
          <p:nvPr/>
        </p:nvSpPr>
        <p:spPr>
          <a:xfrm>
            <a:off x="8923921" y="5348843"/>
            <a:ext cx="562077" cy="1124154"/>
          </a:xfrm>
          <a:prstGeom prst="moon">
            <a:avLst>
              <a:gd name="adj" fmla="val 29009"/>
            </a:avLst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xmlns="" id="{2A759200-1675-4878-83A3-3E645AB45EE1}"/>
              </a:ext>
            </a:extLst>
          </p:cNvPr>
          <p:cNvSpPr/>
          <p:nvPr/>
        </p:nvSpPr>
        <p:spPr>
          <a:xfrm>
            <a:off x="923658" y="1258544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xmlns="" id="{9BEED7F5-9D3D-4987-9041-46D949606BC9}"/>
              </a:ext>
            </a:extLst>
          </p:cNvPr>
          <p:cNvSpPr/>
          <p:nvPr/>
        </p:nvSpPr>
        <p:spPr>
          <a:xfrm>
            <a:off x="4044580" y="3135045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xmlns="" id="{E2925C40-8587-47B0-963B-14B50983BA89}"/>
              </a:ext>
            </a:extLst>
          </p:cNvPr>
          <p:cNvSpPr/>
          <p:nvPr/>
        </p:nvSpPr>
        <p:spPr>
          <a:xfrm>
            <a:off x="8599701" y="3161894"/>
            <a:ext cx="1210515" cy="1210515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672D5E76-03F4-4BA6-B27F-CFC10B44A77C}"/>
              </a:ext>
            </a:extLst>
          </p:cNvPr>
          <p:cNvSpPr txBox="1">
            <a:spLocks/>
          </p:cNvSpPr>
          <p:nvPr/>
        </p:nvSpPr>
        <p:spPr>
          <a:xfrm>
            <a:off x="568960" y="50779"/>
            <a:ext cx="9144000" cy="2387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>
                <a:latin typeface="Comic Sans MS" panose="030F0702030302020204" pitchFamily="66" charset="0"/>
              </a:rPr>
              <a:t>Round 2</a:t>
            </a:r>
          </a:p>
        </p:txBody>
      </p:sp>
    </p:spTree>
    <p:extLst>
      <p:ext uri="{BB962C8B-B14F-4D97-AF65-F5344CB8AC3E}">
        <p14:creationId xmlns:p14="http://schemas.microsoft.com/office/powerpoint/2010/main" val="35452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104</Words>
  <Application>Microsoft Office PowerPoint</Application>
  <PresentationFormat>ワイド画面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Mystery Match-3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Mystery Match-3</dc:title>
  <dc:creator>Ian Lawrence</dc:creator>
  <cp:lastModifiedBy>金沢市立教育委員会</cp:lastModifiedBy>
  <cp:revision>23</cp:revision>
  <dcterms:created xsi:type="dcterms:W3CDTF">2021-10-19T06:39:46Z</dcterms:created>
  <dcterms:modified xsi:type="dcterms:W3CDTF">2021-10-28T02:02:47Z</dcterms:modified>
</cp:coreProperties>
</file>