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-114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08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43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2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27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98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47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2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90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10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81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6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4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water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6" name="irc_m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4351" y="439622"/>
            <a:ext cx="7288177" cy="42372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正方形/長方形 4"/>
          <p:cNvSpPr/>
          <p:nvPr/>
        </p:nvSpPr>
        <p:spPr>
          <a:xfrm>
            <a:off x="1" y="467689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ater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9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violin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95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iolin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296" y="542396"/>
            <a:ext cx="6181566" cy="412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8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zoo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oo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693" y="411201"/>
            <a:ext cx="9428767" cy="404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violet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95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iolet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275" y="292372"/>
            <a:ext cx="4802848" cy="47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And last…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fox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88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err="1" smtClean="0">
                <a:latin typeface="Comic Sans MS" panose="030F0702030302020204" pitchFamily="66" charset="0"/>
              </a:rPr>
              <a:t>Fo</a:t>
            </a:r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42" y="1038603"/>
            <a:ext cx="5478918" cy="362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</Words>
  <Application>Microsoft Office PowerPoint</Application>
  <PresentationFormat>ユーザー設定</PresentationFormat>
  <Paragraphs>11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vsst111</dc:creator>
  <cp:lastModifiedBy>U</cp:lastModifiedBy>
  <cp:revision>5</cp:revision>
  <dcterms:created xsi:type="dcterms:W3CDTF">2018-07-17T23:30:58Z</dcterms:created>
  <dcterms:modified xsi:type="dcterms:W3CDTF">2018-08-28T06:02:31Z</dcterms:modified>
</cp:coreProperties>
</file>