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58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01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12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5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38355"/>
            <a:ext cx="10515600" cy="435894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1553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rect Answer"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976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061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9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04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3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24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7072-83EC-49FD-BF25-014AEC225A55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6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3900" y="2425580"/>
            <a:ext cx="10744200" cy="2006840"/>
          </a:xfrm>
        </p:spPr>
        <p:txBody>
          <a:bodyPr>
            <a:normAutofit/>
          </a:bodyPr>
          <a:lstStyle/>
          <a:p>
            <a:r>
              <a:rPr kumimoji="1" lang="ja-JP" altLang="en-US" sz="13800" dirty="0">
                <a:solidFill>
                  <a:schemeClr val="bg1"/>
                </a:solidFill>
              </a:rPr>
              <a:t>間接</a:t>
            </a:r>
            <a:r>
              <a:rPr kumimoji="1" lang="en-US" altLang="ja-JP" sz="13800" dirty="0">
                <a:solidFill>
                  <a:schemeClr val="bg1"/>
                </a:solidFill>
              </a:rPr>
              <a:t>DICE</a:t>
            </a:r>
            <a:endParaRPr kumimoji="1" lang="ja-JP" altLang="en-US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1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6A41-13DA-462C-B5DE-F890AAED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356"/>
            <a:ext cx="10515600" cy="1289836"/>
          </a:xfrm>
        </p:spPr>
        <p:txBody>
          <a:bodyPr>
            <a:normAutofit/>
          </a:bodyPr>
          <a:lstStyle/>
          <a:p>
            <a:r>
              <a:rPr lang="ja-JP" altLang="en-US" sz="6000" dirty="0"/>
              <a:t>「ウワー！できなーい！」の時</a:t>
            </a: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13833C-5C9C-4088-88B0-66F73495F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5" y="3687535"/>
            <a:ext cx="11284530" cy="26925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73C6E9-F2A5-41DF-A552-55EAF977C705}"/>
              </a:ext>
            </a:extLst>
          </p:cNvPr>
          <p:cNvSpPr txBox="1"/>
          <p:nvPr/>
        </p:nvSpPr>
        <p:spPr>
          <a:xfrm>
            <a:off x="2842591" y="1879397"/>
            <a:ext cx="2423138" cy="1678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Show me how to swim.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C5682-E576-449C-9B6C-0992AC4220FC}"/>
              </a:ext>
            </a:extLst>
          </p:cNvPr>
          <p:cNvSpPr txBox="1"/>
          <p:nvPr/>
        </p:nvSpPr>
        <p:spPr>
          <a:xfrm>
            <a:off x="6639339" y="1879397"/>
            <a:ext cx="2502650" cy="1678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???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232495-FB23-460D-B114-89BEB499037B}"/>
              </a:ext>
            </a:extLst>
          </p:cNvPr>
          <p:cNvSpPr txBox="1"/>
          <p:nvPr/>
        </p:nvSpPr>
        <p:spPr>
          <a:xfrm>
            <a:off x="10632156" y="4202807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95CE5-F380-4A76-9FF7-F135EBA97124}"/>
              </a:ext>
            </a:extLst>
          </p:cNvPr>
          <p:cNvSpPr txBox="1"/>
          <p:nvPr/>
        </p:nvSpPr>
        <p:spPr>
          <a:xfrm>
            <a:off x="10632156" y="4875941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B1B40-3076-438B-891A-CABF9CABE827}"/>
              </a:ext>
            </a:extLst>
          </p:cNvPr>
          <p:cNvSpPr txBox="1"/>
          <p:nvPr/>
        </p:nvSpPr>
        <p:spPr>
          <a:xfrm>
            <a:off x="10665663" y="5549076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99125B-2252-41C7-A164-27A51899FE3C}"/>
              </a:ext>
            </a:extLst>
          </p:cNvPr>
          <p:cNvSpPr/>
          <p:nvPr/>
        </p:nvSpPr>
        <p:spPr>
          <a:xfrm>
            <a:off x="10124071" y="4203290"/>
            <a:ext cx="1804827" cy="2246475"/>
          </a:xfrm>
          <a:custGeom>
            <a:avLst/>
            <a:gdLst>
              <a:gd name="connsiteX0" fmla="*/ 0 w 1804827"/>
              <a:gd name="connsiteY0" fmla="*/ 1123238 h 2246475"/>
              <a:gd name="connsiteX1" fmla="*/ 902414 w 1804827"/>
              <a:gd name="connsiteY1" fmla="*/ 0 h 2246475"/>
              <a:gd name="connsiteX2" fmla="*/ 1804828 w 1804827"/>
              <a:gd name="connsiteY2" fmla="*/ 1123238 h 2246475"/>
              <a:gd name="connsiteX3" fmla="*/ 902414 w 1804827"/>
              <a:gd name="connsiteY3" fmla="*/ 2246476 h 2246475"/>
              <a:gd name="connsiteX4" fmla="*/ 0 w 1804827"/>
              <a:gd name="connsiteY4" fmla="*/ 1123238 h 224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2246475" extrusionOk="0">
                <a:moveTo>
                  <a:pt x="0" y="1123238"/>
                </a:moveTo>
                <a:cubicBezTo>
                  <a:pt x="-59847" y="432515"/>
                  <a:pt x="425085" y="-7646"/>
                  <a:pt x="902414" y="0"/>
                </a:cubicBezTo>
                <a:cubicBezTo>
                  <a:pt x="1391781" y="5069"/>
                  <a:pt x="1844585" y="491027"/>
                  <a:pt x="1804828" y="1123238"/>
                </a:cubicBezTo>
                <a:cubicBezTo>
                  <a:pt x="1782773" y="1699613"/>
                  <a:pt x="1377616" y="2318627"/>
                  <a:pt x="902414" y="2246476"/>
                </a:cubicBezTo>
                <a:cubicBezTo>
                  <a:pt x="462512" y="2165792"/>
                  <a:pt x="13270" y="1742493"/>
                  <a:pt x="0" y="11232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  <p:bldP spid="6" grpId="1"/>
      <p:bldP spid="7" grpId="0"/>
      <p:bldP spid="7" grpId="1"/>
      <p:bldP spid="8" grpId="0"/>
      <p:bldP spid="8" grpId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13BF-1D6E-4067-9631-26F53C15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4702486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99ED-C766-4732-8408-C91020B7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7" y="477747"/>
            <a:ext cx="7363146" cy="5902506"/>
          </a:xfrm>
        </p:spPr>
        <p:txBody>
          <a:bodyPr>
            <a:normAutofit/>
          </a:bodyPr>
          <a:lstStyle/>
          <a:p>
            <a:pPr algn="l"/>
            <a:r>
              <a:rPr lang="en-US" altLang="ja-JP" sz="7200" dirty="0"/>
              <a:t>Tell me – </a:t>
            </a:r>
            <a:r>
              <a:rPr lang="ja-JP" altLang="en-US" sz="7200" dirty="0"/>
              <a:t>教えて</a:t>
            </a:r>
            <a:br>
              <a:rPr lang="en-US" altLang="ja-JP" sz="7200" dirty="0"/>
            </a:br>
            <a:r>
              <a:rPr lang="en-US" altLang="ja-JP" sz="7200" dirty="0"/>
              <a:t>Show me – </a:t>
            </a:r>
            <a:r>
              <a:rPr lang="ja-JP" altLang="en-US" sz="7200" dirty="0"/>
              <a:t>見せて</a:t>
            </a:r>
            <a:br>
              <a:rPr lang="en-US" altLang="ja-JP" sz="7200" dirty="0"/>
            </a:br>
            <a:r>
              <a:rPr lang="en-US" altLang="ja-JP" sz="7200" dirty="0"/>
              <a:t>Write – </a:t>
            </a:r>
            <a:r>
              <a:rPr lang="ja-JP" altLang="en-US" sz="7200" dirty="0"/>
              <a:t>書いて</a:t>
            </a:r>
            <a:br>
              <a:rPr lang="en-US" altLang="ja-JP" sz="7200" dirty="0"/>
            </a:br>
            <a:r>
              <a:rPr lang="en-US" altLang="ja-JP" sz="7200" dirty="0"/>
              <a:t>Draw – </a:t>
            </a:r>
            <a:r>
              <a:rPr lang="ja-JP" altLang="en-US" sz="7200" dirty="0"/>
              <a:t>絵をかいて</a:t>
            </a:r>
            <a:br>
              <a:rPr lang="en-US" altLang="ja-JP" sz="7200" dirty="0"/>
            </a:br>
            <a:r>
              <a:rPr lang="en-US" altLang="ja-JP" sz="7200" dirty="0"/>
              <a:t>Ask me – </a:t>
            </a:r>
            <a:r>
              <a:rPr lang="ja-JP" altLang="en-US" sz="7200" dirty="0"/>
              <a:t>聞いて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281253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DC52-C782-43C7-B04A-FE582C98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How to play! </a:t>
            </a:r>
            <a:r>
              <a:rPr lang="ja-JP" altLang="en-US" sz="9600" dirty="0"/>
              <a:t>遊び方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9042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1A7A-C7B5-4DBF-99E7-74F88597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F356C0-D04D-40F2-9084-DA8A8593071C}"/>
              </a:ext>
            </a:extLst>
          </p:cNvPr>
          <p:cNvSpPr/>
          <p:nvPr/>
        </p:nvSpPr>
        <p:spPr>
          <a:xfrm>
            <a:off x="2365514" y="2305877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F029FF-449C-456B-BBE6-24983370F061}"/>
              </a:ext>
            </a:extLst>
          </p:cNvPr>
          <p:cNvSpPr/>
          <p:nvPr/>
        </p:nvSpPr>
        <p:spPr>
          <a:xfrm>
            <a:off x="2276061" y="22064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37EA9-23B1-4143-AA91-573D58F2E8A7}"/>
              </a:ext>
            </a:extLst>
          </p:cNvPr>
          <p:cNvSpPr/>
          <p:nvPr/>
        </p:nvSpPr>
        <p:spPr>
          <a:xfrm>
            <a:off x="2186608" y="2107093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ECF83-E423-4E9B-9359-00A33AD97044}"/>
              </a:ext>
            </a:extLst>
          </p:cNvPr>
          <p:cNvSpPr/>
          <p:nvPr/>
        </p:nvSpPr>
        <p:spPr>
          <a:xfrm>
            <a:off x="2097155" y="2007701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8FFE1E-9CCF-4046-8604-B6BDDDAD7E79}"/>
              </a:ext>
            </a:extLst>
          </p:cNvPr>
          <p:cNvSpPr/>
          <p:nvPr/>
        </p:nvSpPr>
        <p:spPr>
          <a:xfrm>
            <a:off x="2007702" y="1928186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38A9F-8D08-429B-8278-C947D4AF4A68}"/>
              </a:ext>
            </a:extLst>
          </p:cNvPr>
          <p:cNvSpPr txBox="1"/>
          <p:nvPr/>
        </p:nvSpPr>
        <p:spPr>
          <a:xfrm>
            <a:off x="3224270" y="1290380"/>
            <a:ext cx="5743460" cy="4058576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dirty="0"/>
              <a:t>Tell me when your birthday is.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1DCE6A-AA93-4792-9C0F-F20E75F40C2F}"/>
              </a:ext>
            </a:extLst>
          </p:cNvPr>
          <p:cNvSpPr/>
          <p:nvPr/>
        </p:nvSpPr>
        <p:spPr>
          <a:xfrm>
            <a:off x="9031359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4F711167-1BEC-4285-A489-279A4ED69605}"/>
              </a:ext>
            </a:extLst>
          </p:cNvPr>
          <p:cNvSpPr/>
          <p:nvPr/>
        </p:nvSpPr>
        <p:spPr>
          <a:xfrm rot="5400000">
            <a:off x="8158055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F1A05-D705-438B-9897-FD5803DC37CC}"/>
              </a:ext>
            </a:extLst>
          </p:cNvPr>
          <p:cNvSpPr txBox="1"/>
          <p:nvPr/>
        </p:nvSpPr>
        <p:spPr>
          <a:xfrm>
            <a:off x="9322904" y="3009189"/>
            <a:ext cx="164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①</a:t>
            </a:r>
            <a:endParaRPr lang="en-US" altLang="ja-JP" sz="3600" dirty="0"/>
          </a:p>
          <a:p>
            <a:pPr algn="ctr"/>
            <a:r>
              <a:rPr lang="ja-JP" altLang="en-US" sz="3600" dirty="0"/>
              <a:t>生徒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8817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25417 0.1377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4EB6-902F-4A62-AF93-F3910FBE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2D226-0381-489E-83E3-4E1FDF546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48" y="638355"/>
            <a:ext cx="10554242" cy="3276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1A16E9-9BC2-4685-84C5-3FEBF7DD7E95}"/>
              </a:ext>
            </a:extLst>
          </p:cNvPr>
          <p:cNvSpPr txBox="1"/>
          <p:nvPr/>
        </p:nvSpPr>
        <p:spPr>
          <a:xfrm>
            <a:off x="6096000" y="2426925"/>
            <a:ext cx="5743460" cy="4058576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dirty="0"/>
              <a:t>Tell me when your birthday is.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A66EB-3897-46E9-8329-2CFC8BE582E4}"/>
              </a:ext>
            </a:extLst>
          </p:cNvPr>
          <p:cNvSpPr txBox="1"/>
          <p:nvPr/>
        </p:nvSpPr>
        <p:spPr>
          <a:xfrm>
            <a:off x="2917862" y="1160980"/>
            <a:ext cx="539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Tell me when your birthday is.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C7862-CCE4-43C7-B25C-7D15A87E70E9}"/>
              </a:ext>
            </a:extLst>
          </p:cNvPr>
          <p:cNvSpPr txBox="1"/>
          <p:nvPr/>
        </p:nvSpPr>
        <p:spPr>
          <a:xfrm>
            <a:off x="1530851" y="1160980"/>
            <a:ext cx="118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Ian</a:t>
            </a:r>
          </a:p>
        </p:txBody>
      </p:sp>
    </p:spTree>
    <p:extLst>
      <p:ext uri="{BB962C8B-B14F-4D97-AF65-F5344CB8AC3E}">
        <p14:creationId xmlns:p14="http://schemas.microsoft.com/office/powerpoint/2010/main" val="785724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C1C7CDE-355D-4F56-B632-B022E24E3E8A}"/>
              </a:ext>
            </a:extLst>
          </p:cNvPr>
          <p:cNvSpPr/>
          <p:nvPr/>
        </p:nvSpPr>
        <p:spPr>
          <a:xfrm>
            <a:off x="4585085" y="2928140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8736C8B4-BA7D-4467-87BD-4D105BCBAF2C}"/>
              </a:ext>
            </a:extLst>
          </p:cNvPr>
          <p:cNvSpPr/>
          <p:nvPr/>
        </p:nvSpPr>
        <p:spPr>
          <a:xfrm rot="5400000">
            <a:off x="3711781" y="6385397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BD32BAC-B71C-4796-90AA-7A0047810AC1}"/>
              </a:ext>
            </a:extLst>
          </p:cNvPr>
          <p:cNvSpPr/>
          <p:nvPr/>
        </p:nvSpPr>
        <p:spPr>
          <a:xfrm>
            <a:off x="9835498" y="2845945"/>
            <a:ext cx="2229492" cy="22294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2BBF667E-F248-4A40-BD52-B7B7D5E2679B}"/>
              </a:ext>
            </a:extLst>
          </p:cNvPr>
          <p:cNvSpPr/>
          <p:nvPr/>
        </p:nvSpPr>
        <p:spPr>
          <a:xfrm rot="5400000">
            <a:off x="8962194" y="6303202"/>
            <a:ext cx="3976099" cy="222949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67A5D-B910-426B-A988-555B4A2CF1A9}"/>
              </a:ext>
            </a:extLst>
          </p:cNvPr>
          <p:cNvSpPr txBox="1"/>
          <p:nvPr/>
        </p:nvSpPr>
        <p:spPr>
          <a:xfrm>
            <a:off x="10380027" y="3637525"/>
            <a:ext cx="114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</a:rPr>
              <a:t>先生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0E46A9C-199B-4FC0-86DB-F21DB44A354A}"/>
              </a:ext>
            </a:extLst>
          </p:cNvPr>
          <p:cNvSpPr/>
          <p:nvPr/>
        </p:nvSpPr>
        <p:spPr>
          <a:xfrm>
            <a:off x="6348911" y="179089"/>
            <a:ext cx="3719245" cy="1329914"/>
          </a:xfrm>
          <a:prstGeom prst="wedgeRoundRectCallout">
            <a:avLst>
              <a:gd name="adj1" fmla="val -52022"/>
              <a:gd name="adj2" fmla="val 152340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F3404-AC40-4464-9A3A-603E4EF2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972" y="201865"/>
            <a:ext cx="3339122" cy="123543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My birthday is January 7</a:t>
            </a:r>
            <a:r>
              <a:rPr lang="en-US" sz="4000" baseline="30000" dirty="0">
                <a:solidFill>
                  <a:schemeClr val="tx1"/>
                </a:solidFill>
              </a:rPr>
              <a:t>th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137C202-079B-4C97-A4FF-9A25BD7EDE2C}"/>
              </a:ext>
            </a:extLst>
          </p:cNvPr>
          <p:cNvSpPr/>
          <p:nvPr/>
        </p:nvSpPr>
        <p:spPr>
          <a:xfrm>
            <a:off x="9520588" y="1546044"/>
            <a:ext cx="2405004" cy="1004855"/>
          </a:xfrm>
          <a:prstGeom prst="wedgeRoundRectCallout">
            <a:avLst>
              <a:gd name="adj1" fmla="val -14203"/>
              <a:gd name="adj2" fmla="val 70746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EDEA080-EA9A-4DAC-A47C-081CA9DE557B}"/>
              </a:ext>
            </a:extLst>
          </p:cNvPr>
          <p:cNvSpPr txBox="1">
            <a:spLocks/>
          </p:cNvSpPr>
          <p:nvPr/>
        </p:nvSpPr>
        <p:spPr>
          <a:xfrm>
            <a:off x="8724653" y="1437299"/>
            <a:ext cx="3339122" cy="1222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</a:rPr>
              <a:t>Nice!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01D08-D664-4ED6-8E46-AB88275A0E4A}"/>
              </a:ext>
            </a:extLst>
          </p:cNvPr>
          <p:cNvSpPr txBox="1"/>
          <p:nvPr/>
        </p:nvSpPr>
        <p:spPr>
          <a:xfrm rot="949933">
            <a:off x="6426085" y="5378580"/>
            <a:ext cx="1313813" cy="74842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/>
              <a:t>Tell me when your birthday is.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0EC8734-422E-4C0F-8AB0-EF94B92B1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08809">
            <a:off x="3488518" y="4547452"/>
            <a:ext cx="1425581" cy="1848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881DA5-8C6B-4323-B5E1-F1E3D3545B8F}"/>
              </a:ext>
            </a:extLst>
          </p:cNvPr>
          <p:cNvSpPr txBox="1"/>
          <p:nvPr/>
        </p:nvSpPr>
        <p:spPr>
          <a:xfrm>
            <a:off x="4876630" y="3147808"/>
            <a:ext cx="164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①</a:t>
            </a:r>
            <a:endParaRPr lang="en-US" altLang="ja-JP" sz="3600" dirty="0"/>
          </a:p>
          <a:p>
            <a:pPr algn="ctr"/>
            <a:r>
              <a:rPr lang="ja-JP" altLang="en-US" sz="3600" dirty="0"/>
              <a:t>生徒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951B3A-1012-47FF-ADDF-4B3751D90DA6}"/>
              </a:ext>
            </a:extLst>
          </p:cNvPr>
          <p:cNvSpPr txBox="1"/>
          <p:nvPr/>
        </p:nvSpPr>
        <p:spPr>
          <a:xfrm>
            <a:off x="128225" y="179089"/>
            <a:ext cx="4493103" cy="317502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dirty="0"/>
              <a:t>Tell me when your birthday is.</a:t>
            </a:r>
          </a:p>
        </p:txBody>
      </p:sp>
    </p:spTree>
    <p:extLst>
      <p:ext uri="{BB962C8B-B14F-4D97-AF65-F5344CB8AC3E}">
        <p14:creationId xmlns:p14="http://schemas.microsoft.com/office/powerpoint/2010/main" val="325055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11" grpId="0" animBg="1"/>
      <p:bldP spid="12" grpId="0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2E53-2475-4D53-A71B-6C409CEB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585" y="2019154"/>
            <a:ext cx="2952108" cy="1946672"/>
          </a:xfrm>
        </p:spPr>
        <p:txBody>
          <a:bodyPr>
            <a:noAutofit/>
          </a:bodyPr>
          <a:lstStyle/>
          <a:p>
            <a:r>
              <a:rPr lang="ja-JP" altLang="en-US" sz="43300" dirty="0"/>
              <a:t>⚂</a:t>
            </a:r>
            <a:endParaRPr lang="en-US" sz="433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524D8A-B4CD-4825-9B40-7DC8E5380161}"/>
              </a:ext>
            </a:extLst>
          </p:cNvPr>
          <p:cNvSpPr txBox="1">
            <a:spLocks/>
          </p:cNvSpPr>
          <p:nvPr/>
        </p:nvSpPr>
        <p:spPr>
          <a:xfrm>
            <a:off x="7024100" y="3087666"/>
            <a:ext cx="2952108" cy="194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3300" dirty="0"/>
              <a:t>⚄</a:t>
            </a:r>
            <a:endParaRPr lang="en-US" sz="433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E83BD6A-710F-48B6-BCAA-F984729B0959}"/>
              </a:ext>
            </a:extLst>
          </p:cNvPr>
          <p:cNvSpPr/>
          <p:nvPr/>
        </p:nvSpPr>
        <p:spPr>
          <a:xfrm>
            <a:off x="5952162" y="1099335"/>
            <a:ext cx="5133654" cy="5133654"/>
          </a:xfrm>
          <a:custGeom>
            <a:avLst/>
            <a:gdLst>
              <a:gd name="connsiteX0" fmla="*/ 0 w 5133654"/>
              <a:gd name="connsiteY0" fmla="*/ 2566827 h 5133654"/>
              <a:gd name="connsiteX1" fmla="*/ 2566827 w 5133654"/>
              <a:gd name="connsiteY1" fmla="*/ 0 h 5133654"/>
              <a:gd name="connsiteX2" fmla="*/ 5133654 w 5133654"/>
              <a:gd name="connsiteY2" fmla="*/ 2566827 h 5133654"/>
              <a:gd name="connsiteX3" fmla="*/ 2566827 w 5133654"/>
              <a:gd name="connsiteY3" fmla="*/ 5133654 h 5133654"/>
              <a:gd name="connsiteX4" fmla="*/ 0 w 5133654"/>
              <a:gd name="connsiteY4" fmla="*/ 2566827 h 513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3654" h="5133654" extrusionOk="0">
                <a:moveTo>
                  <a:pt x="0" y="2566827"/>
                </a:moveTo>
                <a:cubicBezTo>
                  <a:pt x="-136647" y="988520"/>
                  <a:pt x="1264234" y="-41763"/>
                  <a:pt x="2566827" y="0"/>
                </a:cubicBezTo>
                <a:cubicBezTo>
                  <a:pt x="3821947" y="91300"/>
                  <a:pt x="5279937" y="1105557"/>
                  <a:pt x="5133654" y="2566827"/>
                </a:cubicBezTo>
                <a:cubicBezTo>
                  <a:pt x="5120405" y="3958030"/>
                  <a:pt x="3942466" y="5264280"/>
                  <a:pt x="2566827" y="5133654"/>
                </a:cubicBezTo>
                <a:cubicBezTo>
                  <a:pt x="1204410" y="5057502"/>
                  <a:pt x="155739" y="3971630"/>
                  <a:pt x="0" y="2566827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18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D6CB-4F32-4CE3-8C49-A15BF96D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2F6F57-F15A-4619-9E4B-4F8E6A94B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232"/>
            <a:ext cx="10554242" cy="3276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4E00A8-B87D-4291-8B91-DB49E110A132}"/>
              </a:ext>
            </a:extLst>
          </p:cNvPr>
          <p:cNvSpPr txBox="1"/>
          <p:nvPr/>
        </p:nvSpPr>
        <p:spPr>
          <a:xfrm>
            <a:off x="3163214" y="674857"/>
            <a:ext cx="539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Tell me when your birthday is.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0FCE1-3282-4E3E-8179-18EF3956BDF0}"/>
              </a:ext>
            </a:extLst>
          </p:cNvPr>
          <p:cNvSpPr txBox="1"/>
          <p:nvPr/>
        </p:nvSpPr>
        <p:spPr>
          <a:xfrm>
            <a:off x="1776203" y="674857"/>
            <a:ext cx="118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733FE6-D8BF-49CA-BD0B-F7E47648AD4B}"/>
              </a:ext>
            </a:extLst>
          </p:cNvPr>
          <p:cNvSpPr txBox="1"/>
          <p:nvPr/>
        </p:nvSpPr>
        <p:spPr>
          <a:xfrm>
            <a:off x="10802290" y="674857"/>
            <a:ext cx="462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DD2A6B-68DB-467A-BD23-D3A81D4BB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35" y="3687535"/>
            <a:ext cx="11284530" cy="26925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92A884-5ED1-43E5-8178-93FCEC243CDE}"/>
              </a:ext>
            </a:extLst>
          </p:cNvPr>
          <p:cNvSpPr txBox="1"/>
          <p:nvPr/>
        </p:nvSpPr>
        <p:spPr>
          <a:xfrm>
            <a:off x="4086661" y="4247257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3EE903-F302-4D8A-84BC-1DA694B6D2F6}"/>
              </a:ext>
            </a:extLst>
          </p:cNvPr>
          <p:cNvSpPr/>
          <p:nvPr/>
        </p:nvSpPr>
        <p:spPr>
          <a:xfrm>
            <a:off x="10131045" y="152232"/>
            <a:ext cx="1804827" cy="1804827"/>
          </a:xfrm>
          <a:custGeom>
            <a:avLst/>
            <a:gdLst>
              <a:gd name="connsiteX0" fmla="*/ 0 w 1804827"/>
              <a:gd name="connsiteY0" fmla="*/ 902414 h 1804827"/>
              <a:gd name="connsiteX1" fmla="*/ 902414 w 1804827"/>
              <a:gd name="connsiteY1" fmla="*/ 0 h 1804827"/>
              <a:gd name="connsiteX2" fmla="*/ 1804828 w 1804827"/>
              <a:gd name="connsiteY2" fmla="*/ 902414 h 1804827"/>
              <a:gd name="connsiteX3" fmla="*/ 902414 w 1804827"/>
              <a:gd name="connsiteY3" fmla="*/ 1804828 h 1804827"/>
              <a:gd name="connsiteX4" fmla="*/ 0 w 1804827"/>
              <a:gd name="connsiteY4" fmla="*/ 902414 h 180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1804827" extrusionOk="0">
                <a:moveTo>
                  <a:pt x="0" y="902414"/>
                </a:moveTo>
                <a:cubicBezTo>
                  <a:pt x="-59847" y="333649"/>
                  <a:pt x="425085" y="-7646"/>
                  <a:pt x="902414" y="0"/>
                </a:cubicBezTo>
                <a:cubicBezTo>
                  <a:pt x="1346944" y="30261"/>
                  <a:pt x="1845350" y="391933"/>
                  <a:pt x="1804828" y="902414"/>
                </a:cubicBezTo>
                <a:cubicBezTo>
                  <a:pt x="1782773" y="1356831"/>
                  <a:pt x="1377616" y="1876979"/>
                  <a:pt x="902414" y="1804828"/>
                </a:cubicBezTo>
                <a:cubicBezTo>
                  <a:pt x="416468" y="1787662"/>
                  <a:pt x="17920" y="1399328"/>
                  <a:pt x="0" y="902414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E6E8D9-4E9A-4974-BFED-AD203666D864}"/>
              </a:ext>
            </a:extLst>
          </p:cNvPr>
          <p:cNvSpPr/>
          <p:nvPr/>
        </p:nvSpPr>
        <p:spPr>
          <a:xfrm>
            <a:off x="3545069" y="3642048"/>
            <a:ext cx="1804827" cy="1804827"/>
          </a:xfrm>
          <a:custGeom>
            <a:avLst/>
            <a:gdLst>
              <a:gd name="connsiteX0" fmla="*/ 0 w 1804827"/>
              <a:gd name="connsiteY0" fmla="*/ 902414 h 1804827"/>
              <a:gd name="connsiteX1" fmla="*/ 902414 w 1804827"/>
              <a:gd name="connsiteY1" fmla="*/ 0 h 1804827"/>
              <a:gd name="connsiteX2" fmla="*/ 1804828 w 1804827"/>
              <a:gd name="connsiteY2" fmla="*/ 902414 h 1804827"/>
              <a:gd name="connsiteX3" fmla="*/ 902414 w 1804827"/>
              <a:gd name="connsiteY3" fmla="*/ 1804828 h 1804827"/>
              <a:gd name="connsiteX4" fmla="*/ 0 w 1804827"/>
              <a:gd name="connsiteY4" fmla="*/ 902414 h 180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1804827" extrusionOk="0">
                <a:moveTo>
                  <a:pt x="0" y="902414"/>
                </a:moveTo>
                <a:cubicBezTo>
                  <a:pt x="-59847" y="333649"/>
                  <a:pt x="425085" y="-7646"/>
                  <a:pt x="902414" y="0"/>
                </a:cubicBezTo>
                <a:cubicBezTo>
                  <a:pt x="1346944" y="30261"/>
                  <a:pt x="1845350" y="391933"/>
                  <a:pt x="1804828" y="902414"/>
                </a:cubicBezTo>
                <a:cubicBezTo>
                  <a:pt x="1782773" y="1356831"/>
                  <a:pt x="1377616" y="1876979"/>
                  <a:pt x="902414" y="1804828"/>
                </a:cubicBezTo>
                <a:cubicBezTo>
                  <a:pt x="416468" y="1787662"/>
                  <a:pt x="17920" y="1399328"/>
                  <a:pt x="0" y="902414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49F4604-5D17-46DD-8920-E14544A65EA2}"/>
              </a:ext>
            </a:extLst>
          </p:cNvPr>
          <p:cNvSpPr/>
          <p:nvPr/>
        </p:nvSpPr>
        <p:spPr>
          <a:xfrm>
            <a:off x="523982" y="2928138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6C6129ED-6755-434F-927E-E052166D9DF5}"/>
              </a:ext>
            </a:extLst>
          </p:cNvPr>
          <p:cNvSpPr/>
          <p:nvPr/>
        </p:nvSpPr>
        <p:spPr>
          <a:xfrm rot="5400000">
            <a:off x="-349322" y="6385395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69C312-D067-4ACA-916D-BE521754056D}"/>
              </a:ext>
            </a:extLst>
          </p:cNvPr>
          <p:cNvSpPr/>
          <p:nvPr/>
        </p:nvSpPr>
        <p:spPr>
          <a:xfrm>
            <a:off x="3503490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758E4E51-76DD-49E1-9CC5-998BC3A6C89F}"/>
              </a:ext>
            </a:extLst>
          </p:cNvPr>
          <p:cNvSpPr/>
          <p:nvPr/>
        </p:nvSpPr>
        <p:spPr>
          <a:xfrm rot="5400000">
            <a:off x="2630186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208B24-F166-41CF-8667-881A58DAD6CB}"/>
              </a:ext>
            </a:extLst>
          </p:cNvPr>
          <p:cNvSpPr/>
          <p:nvPr/>
        </p:nvSpPr>
        <p:spPr>
          <a:xfrm>
            <a:off x="6474434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833B3FA0-8BB2-46EA-B79A-EEBC63A7912C}"/>
              </a:ext>
            </a:extLst>
          </p:cNvPr>
          <p:cNvSpPr/>
          <p:nvPr/>
        </p:nvSpPr>
        <p:spPr>
          <a:xfrm rot="5400000">
            <a:off x="5601130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12F98B-D5BF-4D13-B10B-2D2773FD034E}"/>
              </a:ext>
            </a:extLst>
          </p:cNvPr>
          <p:cNvSpPr/>
          <p:nvPr/>
        </p:nvSpPr>
        <p:spPr>
          <a:xfrm>
            <a:off x="9445377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28976E4D-21BE-4377-AD37-F9F00D656E19}"/>
              </a:ext>
            </a:extLst>
          </p:cNvPr>
          <p:cNvSpPr/>
          <p:nvPr/>
        </p:nvSpPr>
        <p:spPr>
          <a:xfrm rot="5400000">
            <a:off x="8572073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9DC074-6FD1-44C5-9E9D-4580F2582E76}"/>
              </a:ext>
            </a:extLst>
          </p:cNvPr>
          <p:cNvSpPr txBox="1"/>
          <p:nvPr/>
        </p:nvSpPr>
        <p:spPr>
          <a:xfrm>
            <a:off x="1110724" y="3454144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1</a:t>
            </a:r>
            <a:endParaRPr lang="en-US" sz="7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8972F1-90CF-41EA-B368-9A17AD0825B5}"/>
              </a:ext>
            </a:extLst>
          </p:cNvPr>
          <p:cNvSpPr txBox="1"/>
          <p:nvPr/>
        </p:nvSpPr>
        <p:spPr>
          <a:xfrm>
            <a:off x="4090232" y="3454143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2</a:t>
            </a:r>
            <a:endParaRPr lang="en-US" sz="7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88F621-7717-4393-BDAB-07032703CEEB}"/>
              </a:ext>
            </a:extLst>
          </p:cNvPr>
          <p:cNvSpPr txBox="1"/>
          <p:nvPr/>
        </p:nvSpPr>
        <p:spPr>
          <a:xfrm>
            <a:off x="7061176" y="3429000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3</a:t>
            </a:r>
            <a:endParaRPr lang="en-US" sz="7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A9737A-44EA-4408-9EA8-40C63721FC8A}"/>
              </a:ext>
            </a:extLst>
          </p:cNvPr>
          <p:cNvSpPr txBox="1"/>
          <p:nvPr/>
        </p:nvSpPr>
        <p:spPr>
          <a:xfrm>
            <a:off x="10025868" y="3454143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4</a:t>
            </a:r>
            <a:endParaRPr lang="en-US" sz="7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5FEA64-654D-4783-AC42-1904DE4B5372}"/>
              </a:ext>
            </a:extLst>
          </p:cNvPr>
          <p:cNvSpPr txBox="1"/>
          <p:nvPr/>
        </p:nvSpPr>
        <p:spPr>
          <a:xfrm>
            <a:off x="734107" y="1334606"/>
            <a:ext cx="1893664" cy="107874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/>
              <a:t>Tell me when your birthday 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7500ED-B204-42B1-8DB1-C95B3E89B2C4}"/>
              </a:ext>
            </a:extLst>
          </p:cNvPr>
          <p:cNvSpPr txBox="1"/>
          <p:nvPr/>
        </p:nvSpPr>
        <p:spPr>
          <a:xfrm>
            <a:off x="3713615" y="1334606"/>
            <a:ext cx="1893664" cy="10787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/>
              <a:t>Show me how to swim.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5D177B-766C-4C2E-B811-77A848677695}"/>
              </a:ext>
            </a:extLst>
          </p:cNvPr>
          <p:cNvSpPr/>
          <p:nvPr/>
        </p:nvSpPr>
        <p:spPr>
          <a:xfrm>
            <a:off x="9571178" y="13173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875281-ADFD-4436-879F-DD8D1D8CEF77}"/>
              </a:ext>
            </a:extLst>
          </p:cNvPr>
          <p:cNvSpPr/>
          <p:nvPr/>
        </p:nvSpPr>
        <p:spPr>
          <a:xfrm>
            <a:off x="6642447" y="13173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AFD707-06AF-46DA-A16D-3C8B01796C02}"/>
              </a:ext>
            </a:extLst>
          </p:cNvPr>
          <p:cNvSpPr/>
          <p:nvPr/>
        </p:nvSpPr>
        <p:spPr>
          <a:xfrm>
            <a:off x="694738" y="1334606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CF73186-7E9E-4B1C-AE83-4CE68C65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4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 animBg="1"/>
      <p:bldP spid="33" grpId="1" animBg="1"/>
      <p:bldP spid="34" grpId="1" animBg="1"/>
      <p:bldP spid="34" grpId="2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3368-BCE5-4E5F-AD83-505A5F5C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356"/>
            <a:ext cx="10515600" cy="1796732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スコアの計算</a:t>
            </a:r>
            <a:endParaRPr lang="en-US" sz="8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6C93B-86F8-415C-B322-B99CB55EE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5" y="2831368"/>
            <a:ext cx="11284530" cy="26925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E90CE3-D59B-4C7C-82F1-0F5DE2E23CB2}"/>
              </a:ext>
            </a:extLst>
          </p:cNvPr>
          <p:cNvSpPr txBox="1"/>
          <p:nvPr/>
        </p:nvSpPr>
        <p:spPr>
          <a:xfrm>
            <a:off x="4086661" y="3429000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0B1FE-14A2-4886-B6CD-952CF0D57BEF}"/>
              </a:ext>
            </a:extLst>
          </p:cNvPr>
          <p:cNvSpPr txBox="1"/>
          <p:nvPr/>
        </p:nvSpPr>
        <p:spPr>
          <a:xfrm>
            <a:off x="4086661" y="414844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0070CE-E876-4359-ABC9-1E43F68ADD3D}"/>
              </a:ext>
            </a:extLst>
          </p:cNvPr>
          <p:cNvSpPr txBox="1"/>
          <p:nvPr/>
        </p:nvSpPr>
        <p:spPr>
          <a:xfrm>
            <a:off x="4086661" y="483617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DE2CF0-347B-49C1-8D1A-6FD72FA09FE8}"/>
              </a:ext>
            </a:extLst>
          </p:cNvPr>
          <p:cNvSpPr/>
          <p:nvPr/>
        </p:nvSpPr>
        <p:spPr>
          <a:xfrm>
            <a:off x="3445677" y="3348372"/>
            <a:ext cx="1804827" cy="2246475"/>
          </a:xfrm>
          <a:custGeom>
            <a:avLst/>
            <a:gdLst>
              <a:gd name="connsiteX0" fmla="*/ 0 w 1804827"/>
              <a:gd name="connsiteY0" fmla="*/ 1123238 h 2246475"/>
              <a:gd name="connsiteX1" fmla="*/ 902414 w 1804827"/>
              <a:gd name="connsiteY1" fmla="*/ 0 h 2246475"/>
              <a:gd name="connsiteX2" fmla="*/ 1804828 w 1804827"/>
              <a:gd name="connsiteY2" fmla="*/ 1123238 h 2246475"/>
              <a:gd name="connsiteX3" fmla="*/ 902414 w 1804827"/>
              <a:gd name="connsiteY3" fmla="*/ 2246476 h 2246475"/>
              <a:gd name="connsiteX4" fmla="*/ 0 w 1804827"/>
              <a:gd name="connsiteY4" fmla="*/ 1123238 h 224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2246475" extrusionOk="0">
                <a:moveTo>
                  <a:pt x="0" y="1123238"/>
                </a:moveTo>
                <a:cubicBezTo>
                  <a:pt x="-59847" y="432515"/>
                  <a:pt x="425085" y="-7646"/>
                  <a:pt x="902414" y="0"/>
                </a:cubicBezTo>
                <a:cubicBezTo>
                  <a:pt x="1391781" y="5069"/>
                  <a:pt x="1844585" y="491027"/>
                  <a:pt x="1804828" y="1123238"/>
                </a:cubicBezTo>
                <a:cubicBezTo>
                  <a:pt x="1782773" y="1699613"/>
                  <a:pt x="1377616" y="2318627"/>
                  <a:pt x="902414" y="2246476"/>
                </a:cubicBezTo>
                <a:cubicBezTo>
                  <a:pt x="462512" y="2165792"/>
                  <a:pt x="13270" y="1742493"/>
                  <a:pt x="0" y="11232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35F44-71A2-47E9-ACCE-A90294252F8A}"/>
              </a:ext>
            </a:extLst>
          </p:cNvPr>
          <p:cNvSpPr txBox="1"/>
          <p:nvPr/>
        </p:nvSpPr>
        <p:spPr>
          <a:xfrm>
            <a:off x="7080646" y="3418233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FF1C1-7382-490C-9438-7C298C428408}"/>
              </a:ext>
            </a:extLst>
          </p:cNvPr>
          <p:cNvSpPr txBox="1"/>
          <p:nvPr/>
        </p:nvSpPr>
        <p:spPr>
          <a:xfrm>
            <a:off x="7080646" y="4137678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ECF0AA-7EA8-4814-B2A2-7395BD104063}"/>
              </a:ext>
            </a:extLst>
          </p:cNvPr>
          <p:cNvSpPr txBox="1"/>
          <p:nvPr/>
        </p:nvSpPr>
        <p:spPr>
          <a:xfrm>
            <a:off x="477378" y="3458277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472999-F1E6-4A63-8D19-B6E0A4D736F1}"/>
              </a:ext>
            </a:extLst>
          </p:cNvPr>
          <p:cNvSpPr txBox="1"/>
          <p:nvPr/>
        </p:nvSpPr>
        <p:spPr>
          <a:xfrm>
            <a:off x="1392449" y="3458276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6DDC2C-ABB2-40D0-8A61-FB8F593CA4AA}"/>
              </a:ext>
            </a:extLst>
          </p:cNvPr>
          <p:cNvSpPr txBox="1"/>
          <p:nvPr/>
        </p:nvSpPr>
        <p:spPr>
          <a:xfrm>
            <a:off x="2249152" y="345827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99CC07-1D25-4E2C-AADE-F578076104E1}"/>
              </a:ext>
            </a:extLst>
          </p:cNvPr>
          <p:cNvSpPr txBox="1"/>
          <p:nvPr/>
        </p:nvSpPr>
        <p:spPr>
          <a:xfrm>
            <a:off x="3222591" y="345773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000804-A4B8-477E-B5BB-5E23CD9039CF}"/>
              </a:ext>
            </a:extLst>
          </p:cNvPr>
          <p:cNvSpPr txBox="1"/>
          <p:nvPr/>
        </p:nvSpPr>
        <p:spPr>
          <a:xfrm>
            <a:off x="4994365" y="3427632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CA56C89-D3AB-4367-8C16-A604C1CC9F24}"/>
              </a:ext>
            </a:extLst>
          </p:cNvPr>
          <p:cNvSpPr/>
          <p:nvPr/>
        </p:nvSpPr>
        <p:spPr>
          <a:xfrm>
            <a:off x="206176" y="3112292"/>
            <a:ext cx="5618154" cy="1201292"/>
          </a:xfrm>
          <a:custGeom>
            <a:avLst/>
            <a:gdLst>
              <a:gd name="connsiteX0" fmla="*/ 0 w 5618154"/>
              <a:gd name="connsiteY0" fmla="*/ 600646 h 1201292"/>
              <a:gd name="connsiteX1" fmla="*/ 2809077 w 5618154"/>
              <a:gd name="connsiteY1" fmla="*/ 0 h 1201292"/>
              <a:gd name="connsiteX2" fmla="*/ 5618154 w 5618154"/>
              <a:gd name="connsiteY2" fmla="*/ 600646 h 1201292"/>
              <a:gd name="connsiteX3" fmla="*/ 2809077 w 5618154"/>
              <a:gd name="connsiteY3" fmla="*/ 1201292 h 1201292"/>
              <a:gd name="connsiteX4" fmla="*/ 0 w 5618154"/>
              <a:gd name="connsiteY4" fmla="*/ 600646 h 12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8154" h="1201292" extrusionOk="0">
                <a:moveTo>
                  <a:pt x="0" y="600646"/>
                </a:moveTo>
                <a:cubicBezTo>
                  <a:pt x="-16671" y="249314"/>
                  <a:pt x="1275644" y="-6527"/>
                  <a:pt x="2809077" y="0"/>
                </a:cubicBezTo>
                <a:cubicBezTo>
                  <a:pt x="4329045" y="17666"/>
                  <a:pt x="5621986" y="267774"/>
                  <a:pt x="5618154" y="600646"/>
                </a:cubicBezTo>
                <a:cubicBezTo>
                  <a:pt x="5529544" y="755709"/>
                  <a:pt x="4300388" y="1388299"/>
                  <a:pt x="2809077" y="1201292"/>
                </a:cubicBezTo>
                <a:cubicBezTo>
                  <a:pt x="1294549" y="1150412"/>
                  <a:pt x="33198" y="929642"/>
                  <a:pt x="0" y="60064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ED86D9-76D3-46EE-8DF1-BE8CC1B37E23}"/>
              </a:ext>
            </a:extLst>
          </p:cNvPr>
          <p:cNvSpPr txBox="1"/>
          <p:nvPr/>
        </p:nvSpPr>
        <p:spPr>
          <a:xfrm>
            <a:off x="7985744" y="345773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308EC5-6E52-444F-8016-E7A618203A49}"/>
              </a:ext>
            </a:extLst>
          </p:cNvPr>
          <p:cNvSpPr txBox="1"/>
          <p:nvPr/>
        </p:nvSpPr>
        <p:spPr>
          <a:xfrm>
            <a:off x="7985744" y="413185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48B654-E3EA-41AF-A563-6360DF28F99F}"/>
              </a:ext>
            </a:extLst>
          </p:cNvPr>
          <p:cNvSpPr txBox="1"/>
          <p:nvPr/>
        </p:nvSpPr>
        <p:spPr>
          <a:xfrm>
            <a:off x="6129300" y="344497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641B77-A8EB-4EC6-A210-DB1B48B7212A}"/>
              </a:ext>
            </a:extLst>
          </p:cNvPr>
          <p:cNvSpPr txBox="1"/>
          <p:nvPr/>
        </p:nvSpPr>
        <p:spPr>
          <a:xfrm>
            <a:off x="6129300" y="4144828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42F45A-CAB8-40B5-90CD-115D5CBA12CC}"/>
              </a:ext>
            </a:extLst>
          </p:cNvPr>
          <p:cNvSpPr txBox="1"/>
          <p:nvPr/>
        </p:nvSpPr>
        <p:spPr>
          <a:xfrm>
            <a:off x="8950398" y="4153790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17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CDDDFB-19BD-45B2-BBBC-5A5BABCB9113}"/>
              </a:ext>
            </a:extLst>
          </p:cNvPr>
          <p:cNvSpPr txBox="1"/>
          <p:nvPr/>
        </p:nvSpPr>
        <p:spPr>
          <a:xfrm>
            <a:off x="6169820" y="345773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05EFB0-8D33-4432-91F1-9996C738B3ED}"/>
              </a:ext>
            </a:extLst>
          </p:cNvPr>
          <p:cNvSpPr txBox="1"/>
          <p:nvPr/>
        </p:nvSpPr>
        <p:spPr>
          <a:xfrm>
            <a:off x="6186115" y="4153789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8" grpId="1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866</TotalTime>
  <Words>174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テーマ</vt:lpstr>
      <vt:lpstr>間接DICE</vt:lpstr>
      <vt:lpstr>How to play! 遊び方</vt:lpstr>
      <vt:lpstr>PowerPoint Presentation</vt:lpstr>
      <vt:lpstr>PowerPoint Presentation</vt:lpstr>
      <vt:lpstr>My birthday is January 7th.</vt:lpstr>
      <vt:lpstr>⚂</vt:lpstr>
      <vt:lpstr>PowerPoint Presentation</vt:lpstr>
      <vt:lpstr>PowerPoint Presentation</vt:lpstr>
      <vt:lpstr>スコアの計算</vt:lpstr>
      <vt:lpstr>「ウワー！できなーい！」の時</vt:lpstr>
      <vt:lpstr>Questions?</vt:lpstr>
      <vt:lpstr>Tell me – 教えて Show me – 見せて Write – 書いて Draw – 絵をかいて Ask me – 聞いて</vt:lpstr>
    </vt:vector>
  </TitlesOfParts>
  <Company>金沢市立教育委員会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金沢市立教育委員会</dc:creator>
  <cp:lastModifiedBy>Ian Lawrence</cp:lastModifiedBy>
  <cp:revision>160</cp:revision>
  <dcterms:created xsi:type="dcterms:W3CDTF">2020-11-05T00:59:56Z</dcterms:created>
  <dcterms:modified xsi:type="dcterms:W3CDTF">2021-10-04T07:36:41Z</dcterms:modified>
</cp:coreProperties>
</file>