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258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68" r:id="rId22"/>
    <p:sldId id="289" r:id="rId23"/>
    <p:sldId id="290" r:id="rId24"/>
    <p:sldId id="288" r:id="rId25"/>
    <p:sldId id="269" r:id="rId26"/>
    <p:sldId id="270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9210" y="4130304"/>
            <a:ext cx="8915399" cy="125027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7200" b="1" dirty="0" smtClean="0"/>
              <a:t>MONA LISA CODE</a:t>
            </a:r>
            <a:endParaRPr kumimoji="1" lang="ja-JP" altLang="en-US" sz="7200" b="1" dirty="0"/>
          </a:p>
        </p:txBody>
      </p:sp>
      <p:pic>
        <p:nvPicPr>
          <p:cNvPr id="4" name="図プレースホルダ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2589209" y="275334"/>
            <a:ext cx="8915400" cy="3854970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2589209" y="5380575"/>
            <a:ext cx="8915400" cy="147742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Find the secret words hidden in the Mona Lisa!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3900" b="1" dirty="0" smtClean="0">
                <a:solidFill>
                  <a:srgbClr val="FF0000"/>
                </a:solidFill>
              </a:rPr>
              <a:t>when		</a:t>
            </a:r>
            <a:r>
              <a:rPr lang="en-US" altLang="ja-JP" sz="39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3900" dirty="0">
                <a:solidFill>
                  <a:schemeClr val="tx1"/>
                </a:solidFill>
              </a:rPr>
              <a:t>	</a:t>
            </a:r>
            <a:r>
              <a:rPr lang="en-US" altLang="ja-JP" sz="3900" dirty="0" smtClean="0">
                <a:solidFill>
                  <a:schemeClr val="tx1"/>
                </a:solidFill>
              </a:rPr>
              <a:t>	</a:t>
            </a:r>
            <a:r>
              <a:rPr lang="en-US" altLang="ja-JP" sz="3900" b="1" dirty="0" smtClean="0">
                <a:solidFill>
                  <a:srgbClr val="00B050"/>
                </a:solidFill>
              </a:rPr>
              <a:t>that</a:t>
            </a:r>
            <a:endParaRPr lang="ja-JP" altLang="en-US" sz="3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32061" y="349070"/>
            <a:ext cx="10742023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0" b="1" dirty="0" err="1">
                <a:solidFill>
                  <a:schemeClr val="tx1"/>
                </a:solidFill>
              </a:rPr>
              <a:t>Kaito</a:t>
            </a:r>
            <a:r>
              <a:rPr lang="en-US" altLang="ja-JP" sz="7000" b="1" dirty="0">
                <a:solidFill>
                  <a:schemeClr val="tx1"/>
                </a:solidFill>
              </a:rPr>
              <a:t> hopes </a:t>
            </a:r>
            <a:r>
              <a:rPr lang="en-US" altLang="ja-JP" sz="7000" b="1" dirty="0" smtClean="0">
                <a:solidFill>
                  <a:schemeClr val="tx1"/>
                </a:solidFill>
              </a:rPr>
              <a:t>_ _ _ _ it </a:t>
            </a:r>
            <a:r>
              <a:rPr lang="en-US" altLang="ja-JP" sz="7000" b="1" dirty="0">
                <a:solidFill>
                  <a:schemeClr val="tx1"/>
                </a:solidFill>
              </a:rPr>
              <a:t>will be </a:t>
            </a:r>
            <a:r>
              <a:rPr lang="en-US" altLang="ja-JP" sz="7000" b="1" i="1" dirty="0">
                <a:solidFill>
                  <a:schemeClr val="tx1"/>
                </a:solidFill>
              </a:rPr>
              <a:t>sunny</a:t>
            </a:r>
            <a:r>
              <a:rPr lang="en-US" altLang="ja-JP" sz="7000" b="1" dirty="0">
                <a:solidFill>
                  <a:schemeClr val="tx1"/>
                </a:solidFill>
              </a:rPr>
              <a:t> this weekend.</a:t>
            </a:r>
            <a:endParaRPr lang="ja-JP" altLang="en-US" sz="7000" b="1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881052" y="4054567"/>
            <a:ext cx="9901645" cy="1627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rgbClr val="FF0000"/>
                </a:solidFill>
              </a:rPr>
              <a:t>w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88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>
                <a:solidFill>
                  <a:srgbClr val="FF0000"/>
                </a:solidFill>
              </a:rPr>
              <a:t> 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    </a:t>
            </a:r>
            <a:r>
              <a:rPr lang="en-US" altLang="ja-JP" sz="8800" b="1" dirty="0" smtClean="0">
                <a:solidFill>
                  <a:srgbClr val="00B050"/>
                </a:solidFill>
              </a:rPr>
              <a:t>that</a:t>
            </a:r>
            <a:endParaRPr lang="ja-JP" altLang="en-US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972491" y="1172030"/>
            <a:ext cx="9940834" cy="4836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 err="1">
                <a:solidFill>
                  <a:schemeClr val="tx1"/>
                </a:solidFill>
              </a:rPr>
              <a:t>Kaito</a:t>
            </a:r>
            <a:r>
              <a:rPr lang="en-US" altLang="ja-JP" sz="8800" b="1" dirty="0">
                <a:solidFill>
                  <a:schemeClr val="tx1"/>
                </a:solidFill>
              </a:rPr>
              <a:t> hopes </a:t>
            </a:r>
            <a:r>
              <a:rPr lang="en-US" altLang="ja-JP" sz="8800" b="1" u="sng" dirty="0" smtClean="0">
                <a:solidFill>
                  <a:srgbClr val="00B050"/>
                </a:solidFill>
              </a:rPr>
              <a:t>that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</a:t>
            </a:r>
            <a:br>
              <a:rPr lang="en-US" altLang="ja-JP" sz="8800" b="1" dirty="0" smtClean="0">
                <a:solidFill>
                  <a:schemeClr val="tx1"/>
                </a:solidFill>
              </a:rPr>
            </a:br>
            <a:r>
              <a:rPr lang="en-US" altLang="ja-JP" sz="8800" b="1" dirty="0" smtClean="0">
                <a:solidFill>
                  <a:schemeClr val="tx1"/>
                </a:solidFill>
              </a:rPr>
              <a:t>it </a:t>
            </a:r>
            <a:r>
              <a:rPr lang="en-US" altLang="ja-JP" sz="8800" b="1" dirty="0">
                <a:solidFill>
                  <a:schemeClr val="tx1"/>
                </a:solidFill>
              </a:rPr>
              <a:t>will be </a:t>
            </a:r>
            <a:r>
              <a:rPr lang="en-US" altLang="ja-JP" sz="8800" b="1" i="1" dirty="0">
                <a:solidFill>
                  <a:schemeClr val="tx1"/>
                </a:solidFill>
              </a:rPr>
              <a:t>sunny</a:t>
            </a:r>
            <a:r>
              <a:rPr lang="en-US" altLang="ja-JP" sz="8800" b="1" dirty="0">
                <a:solidFill>
                  <a:schemeClr val="tx1"/>
                </a:solidFill>
              </a:rPr>
              <a:t> this weekend.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7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TIME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20, 9, 13, 5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58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189012" y="349070"/>
            <a:ext cx="9628122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b="1" dirty="0" smtClean="0">
                <a:solidFill>
                  <a:schemeClr val="tx1"/>
                </a:solidFill>
              </a:rPr>
              <a:t>_ _ you have time, </a:t>
            </a:r>
          </a:p>
          <a:p>
            <a:r>
              <a:rPr lang="en-US" altLang="ja-JP" sz="7200" b="1" dirty="0" smtClean="0">
                <a:solidFill>
                  <a:schemeClr val="tx1"/>
                </a:solidFill>
              </a:rPr>
              <a:t>we can go.</a:t>
            </a:r>
            <a:endParaRPr lang="ja-JP" altLang="en-US" sz="7000" b="1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881052" y="4054567"/>
            <a:ext cx="9901645" cy="1627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rgbClr val="FF0000"/>
                </a:solidFill>
              </a:rPr>
              <a:t>w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88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>
                <a:solidFill>
                  <a:srgbClr val="FF0000"/>
                </a:solidFill>
              </a:rPr>
              <a:t> 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    </a:t>
            </a:r>
            <a:r>
              <a:rPr lang="en-US" altLang="ja-JP" sz="8800" b="1" dirty="0" smtClean="0">
                <a:solidFill>
                  <a:srgbClr val="00B050"/>
                </a:solidFill>
              </a:rPr>
              <a:t>that</a:t>
            </a:r>
            <a:endParaRPr lang="ja-JP" altLang="en-US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521132" y="1397725"/>
            <a:ext cx="9344296" cy="33702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u="sng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you have </a:t>
            </a:r>
            <a:r>
              <a:rPr lang="en-US" altLang="ja-JP" sz="8800" b="1" i="1" dirty="0" smtClean="0">
                <a:solidFill>
                  <a:schemeClr val="tx1"/>
                </a:solidFill>
              </a:rPr>
              <a:t>time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altLang="ja-JP" sz="8800" b="1" dirty="0">
                <a:solidFill>
                  <a:schemeClr val="tx1"/>
                </a:solidFill>
              </a:rPr>
              <a:t>w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e can go.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MUSIC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kumimoji="1"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13, 21, 19, 9, 3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11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189012" y="349070"/>
            <a:ext cx="9628122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0" b="1" dirty="0" smtClean="0">
                <a:solidFill>
                  <a:schemeClr val="tx1"/>
                </a:solidFill>
              </a:rPr>
              <a:t>_ _ _ _ I listen to the </a:t>
            </a:r>
            <a:r>
              <a:rPr lang="en-US" altLang="ja-JP" sz="7000" b="1" i="1" dirty="0" smtClean="0">
                <a:solidFill>
                  <a:schemeClr val="tx1"/>
                </a:solidFill>
              </a:rPr>
              <a:t>music</a:t>
            </a:r>
            <a:r>
              <a:rPr lang="en-US" altLang="ja-JP" sz="7000" b="1" dirty="0" smtClean="0">
                <a:solidFill>
                  <a:schemeClr val="tx1"/>
                </a:solidFill>
              </a:rPr>
              <a:t>, I relax.</a:t>
            </a:r>
            <a:endParaRPr lang="ja-JP" altLang="en-US" sz="7000" b="1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881052" y="4054567"/>
            <a:ext cx="9901645" cy="1627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rgbClr val="FF0000"/>
                </a:solidFill>
              </a:rPr>
              <a:t>w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88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>
                <a:solidFill>
                  <a:srgbClr val="FF0000"/>
                </a:solidFill>
              </a:rPr>
              <a:t> 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    </a:t>
            </a:r>
            <a:r>
              <a:rPr lang="en-US" altLang="ja-JP" sz="8800" b="1" dirty="0" smtClean="0">
                <a:solidFill>
                  <a:srgbClr val="00B050"/>
                </a:solidFill>
              </a:rPr>
              <a:t>that</a:t>
            </a:r>
            <a:endParaRPr lang="ja-JP" altLang="en-US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515291" y="1593667"/>
            <a:ext cx="10580915" cy="403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u="sng" dirty="0" smtClean="0">
                <a:solidFill>
                  <a:srgbClr val="FF0000"/>
                </a:solidFill>
              </a:rPr>
              <a:t>When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I listen to the </a:t>
            </a:r>
            <a:r>
              <a:rPr lang="en-US" altLang="ja-JP" sz="8800" b="1" i="1" dirty="0" smtClean="0">
                <a:solidFill>
                  <a:schemeClr val="tx1"/>
                </a:solidFill>
              </a:rPr>
              <a:t>music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, I relax. 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BOOK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kumimoji="1"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2, 15, 15, 11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971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019195" y="375196"/>
            <a:ext cx="9628122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0" b="1" dirty="0" smtClean="0">
                <a:solidFill>
                  <a:schemeClr val="tx1"/>
                </a:solidFill>
              </a:rPr>
              <a:t>Wendy thinks _ _ _ _</a:t>
            </a:r>
          </a:p>
          <a:p>
            <a:r>
              <a:rPr lang="en-US" altLang="ja-JP" sz="7000" b="1" dirty="0" smtClean="0">
                <a:solidFill>
                  <a:schemeClr val="tx1"/>
                </a:solidFill>
              </a:rPr>
              <a:t>the </a:t>
            </a:r>
            <a:r>
              <a:rPr lang="en-US" altLang="ja-JP" sz="7000" b="1" i="1" dirty="0" smtClean="0">
                <a:solidFill>
                  <a:schemeClr val="tx1"/>
                </a:solidFill>
              </a:rPr>
              <a:t>book</a:t>
            </a:r>
            <a:r>
              <a:rPr lang="en-US" altLang="ja-JP" sz="7000" b="1" dirty="0" smtClean="0">
                <a:solidFill>
                  <a:schemeClr val="tx1"/>
                </a:solidFill>
              </a:rPr>
              <a:t> is interesting.</a:t>
            </a:r>
            <a:endParaRPr lang="ja-JP" altLang="en-US" sz="7000" b="1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881052" y="4054567"/>
            <a:ext cx="9901645" cy="1627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rgbClr val="FF0000"/>
                </a:solidFill>
              </a:rPr>
              <a:t>w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88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>
                <a:solidFill>
                  <a:srgbClr val="FF0000"/>
                </a:solidFill>
              </a:rPr>
              <a:t> 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    </a:t>
            </a:r>
            <a:r>
              <a:rPr lang="en-US" altLang="ja-JP" sz="8800" b="1" dirty="0" smtClean="0">
                <a:solidFill>
                  <a:srgbClr val="00B050"/>
                </a:solidFill>
              </a:rPr>
              <a:t>that</a:t>
            </a:r>
            <a:endParaRPr lang="ja-JP" altLang="en-US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r="6893" b="24853"/>
          <a:stretch/>
        </p:blipFill>
        <p:spPr>
          <a:xfrm>
            <a:off x="0" y="627017"/>
            <a:ext cx="12192000" cy="565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4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664824" y="1110342"/>
            <a:ext cx="8725988" cy="403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chemeClr val="tx1"/>
                </a:solidFill>
              </a:rPr>
              <a:t>Wendy thinks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/>
            </a:r>
            <a:br>
              <a:rPr lang="en-US" altLang="ja-JP" sz="8800" b="1" dirty="0" smtClean="0">
                <a:solidFill>
                  <a:schemeClr val="tx1"/>
                </a:solidFill>
              </a:rPr>
            </a:br>
            <a:r>
              <a:rPr lang="en-US" altLang="ja-JP" sz="8800" b="1" u="sng" dirty="0" smtClean="0">
                <a:solidFill>
                  <a:srgbClr val="00B050"/>
                </a:solidFill>
              </a:rPr>
              <a:t>that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the </a:t>
            </a:r>
            <a:r>
              <a:rPr lang="en-US" altLang="ja-JP" sz="8800" b="1" i="1" dirty="0">
                <a:solidFill>
                  <a:schemeClr val="tx1"/>
                </a:solidFill>
              </a:rPr>
              <a:t>book</a:t>
            </a:r>
            <a:r>
              <a:rPr lang="en-US" altLang="ja-JP" sz="8800" b="1" dirty="0">
                <a:solidFill>
                  <a:schemeClr val="tx1"/>
                </a:solidFill>
              </a:rPr>
              <a:t>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/>
            </a:r>
            <a:br>
              <a:rPr lang="en-US" altLang="ja-JP" sz="8800" b="1" dirty="0" smtClean="0">
                <a:solidFill>
                  <a:schemeClr val="tx1"/>
                </a:solidFill>
              </a:rPr>
            </a:br>
            <a:r>
              <a:rPr lang="en-US" altLang="ja-JP" sz="8800" b="1" dirty="0" smtClean="0">
                <a:solidFill>
                  <a:schemeClr val="tx1"/>
                </a:solidFill>
              </a:rPr>
              <a:t>is </a:t>
            </a:r>
            <a:r>
              <a:rPr lang="en-US" altLang="ja-JP" sz="8800" b="1" dirty="0">
                <a:solidFill>
                  <a:schemeClr val="tx1"/>
                </a:solidFill>
              </a:rPr>
              <a:t>interesting.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5114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FAMOUS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6, 1, 13, 15, 21, 19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25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19795" y="375196"/>
            <a:ext cx="10572206" cy="28172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0" b="1" dirty="0" err="1" smtClean="0">
                <a:solidFill>
                  <a:schemeClr val="tx1"/>
                </a:solidFill>
              </a:rPr>
              <a:t>Asami</a:t>
            </a:r>
            <a:r>
              <a:rPr lang="en-US" altLang="ja-JP" sz="8000" b="1" dirty="0" smtClean="0">
                <a:solidFill>
                  <a:schemeClr val="tx1"/>
                </a:solidFill>
              </a:rPr>
              <a:t> </a:t>
            </a:r>
            <a:r>
              <a:rPr lang="en-US" altLang="ja-JP" sz="8000" b="1" dirty="0" smtClean="0">
                <a:solidFill>
                  <a:schemeClr val="tx1"/>
                </a:solidFill>
              </a:rPr>
              <a:t>know</a:t>
            </a:r>
            <a:r>
              <a:rPr lang="en-US" altLang="ja-JP" sz="8000" b="1" dirty="0" smtClean="0">
                <a:solidFill>
                  <a:schemeClr val="tx1"/>
                </a:solidFill>
              </a:rPr>
              <a:t>s </a:t>
            </a:r>
            <a:r>
              <a:rPr lang="en-US" altLang="ja-JP" sz="8000" b="1" dirty="0" smtClean="0">
                <a:solidFill>
                  <a:schemeClr val="tx1"/>
                </a:solidFill>
              </a:rPr>
              <a:t>_ _ _ </a:t>
            </a:r>
            <a:r>
              <a:rPr lang="en-US" altLang="ja-JP" sz="8000" b="1" dirty="0" smtClean="0">
                <a:solidFill>
                  <a:schemeClr val="tx1"/>
                </a:solidFill>
              </a:rPr>
              <a:t>_ </a:t>
            </a:r>
          </a:p>
          <a:p>
            <a:r>
              <a:rPr lang="en-US" altLang="ja-JP" sz="8000" b="1" dirty="0" smtClean="0">
                <a:solidFill>
                  <a:schemeClr val="tx1"/>
                </a:solidFill>
              </a:rPr>
              <a:t>the café is </a:t>
            </a:r>
            <a:r>
              <a:rPr lang="en-US" altLang="ja-JP" sz="8000" b="1" i="1" dirty="0" smtClean="0">
                <a:solidFill>
                  <a:schemeClr val="tx1"/>
                </a:solidFill>
              </a:rPr>
              <a:t>famous</a:t>
            </a:r>
            <a:r>
              <a:rPr lang="en-US" altLang="ja-JP" sz="8000" b="1" dirty="0" smtClean="0">
                <a:solidFill>
                  <a:schemeClr val="tx1"/>
                </a:solidFill>
              </a:rPr>
              <a:t>.</a:t>
            </a:r>
            <a:endParaRPr lang="ja-JP" altLang="en-US" sz="8000" b="1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881052" y="4054567"/>
            <a:ext cx="9901645" cy="1627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rgbClr val="FF0000"/>
                </a:solidFill>
              </a:rPr>
              <a:t>w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88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>
                <a:solidFill>
                  <a:srgbClr val="FF0000"/>
                </a:solidFill>
              </a:rPr>
              <a:t> 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    </a:t>
            </a:r>
            <a:r>
              <a:rPr lang="en-US" altLang="ja-JP" sz="8800" b="1" dirty="0" smtClean="0">
                <a:solidFill>
                  <a:srgbClr val="00B050"/>
                </a:solidFill>
              </a:rPr>
              <a:t>that</a:t>
            </a:r>
            <a:endParaRPr lang="ja-JP" altLang="en-US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664824" y="1110342"/>
            <a:ext cx="8725988" cy="403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 err="1" smtClean="0">
                <a:solidFill>
                  <a:schemeClr val="tx1"/>
                </a:solidFill>
              </a:rPr>
              <a:t>Asami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know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s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/>
            </a:r>
            <a:br>
              <a:rPr lang="en-US" altLang="ja-JP" sz="8800" b="1" dirty="0" smtClean="0">
                <a:solidFill>
                  <a:schemeClr val="tx1"/>
                </a:solidFill>
              </a:rPr>
            </a:br>
            <a:r>
              <a:rPr lang="en-US" altLang="ja-JP" sz="8800" b="1" u="sng" dirty="0" smtClean="0">
                <a:solidFill>
                  <a:srgbClr val="00B050"/>
                </a:solidFill>
              </a:rPr>
              <a:t>that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the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cafe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/>
            </a:r>
            <a:br>
              <a:rPr lang="en-US" altLang="ja-JP" sz="8800" b="1" dirty="0" smtClean="0">
                <a:solidFill>
                  <a:schemeClr val="tx1"/>
                </a:solidFill>
              </a:rPr>
            </a:br>
            <a:r>
              <a:rPr lang="en-US" altLang="ja-JP" sz="8800" b="1" dirty="0" smtClean="0">
                <a:solidFill>
                  <a:schemeClr val="tx1"/>
                </a:solidFill>
              </a:rPr>
              <a:t>is </a:t>
            </a:r>
            <a:r>
              <a:rPr lang="en-US" altLang="ja-JP" sz="8800" b="1" i="1" dirty="0" smtClean="0">
                <a:solidFill>
                  <a:schemeClr val="tx1"/>
                </a:solidFill>
              </a:rPr>
              <a:t>famous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HOT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8, 15, 20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197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32061" y="349070"/>
            <a:ext cx="10559939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400" b="1" dirty="0">
                <a:solidFill>
                  <a:schemeClr val="tx1"/>
                </a:solidFill>
              </a:rPr>
              <a:t>I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usually open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 </a:t>
            </a:r>
            <a:r>
              <a:rPr lang="en-US" altLang="ja-JP" sz="6400" b="1" dirty="0">
                <a:solidFill>
                  <a:schemeClr val="tx1"/>
                </a:solidFill>
              </a:rPr>
              <a:t>the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window</a:t>
            </a:r>
            <a:r>
              <a:rPr lang="en-US" altLang="ja-JP" sz="6400" b="1" dirty="0">
                <a:solidFill>
                  <a:schemeClr val="tx1"/>
                </a:solidFill>
              </a:rPr>
              <a:t>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/>
            </a:r>
            <a:br>
              <a:rPr lang="en-US" altLang="ja-JP" sz="6400" b="1" dirty="0" smtClean="0">
                <a:solidFill>
                  <a:schemeClr val="tx1"/>
                </a:solidFill>
              </a:rPr>
            </a:br>
            <a:r>
              <a:rPr lang="en-US" altLang="ja-JP" sz="6400" b="1" dirty="0" smtClean="0">
                <a:solidFill>
                  <a:schemeClr val="tx1"/>
                </a:solidFill>
              </a:rPr>
              <a:t>_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_ _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_ </a:t>
            </a:r>
            <a:r>
              <a:rPr lang="en-US" altLang="ja-JP" sz="6400" b="1" dirty="0">
                <a:solidFill>
                  <a:schemeClr val="tx1"/>
                </a:solidFill>
              </a:rPr>
              <a:t>it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is too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 </a:t>
            </a:r>
            <a:r>
              <a:rPr lang="en-US" altLang="ja-JP" sz="6400" b="1" i="1" dirty="0">
                <a:solidFill>
                  <a:schemeClr val="tx1"/>
                </a:solidFill>
              </a:rPr>
              <a:t>hot</a:t>
            </a:r>
            <a:r>
              <a:rPr lang="en-US" altLang="ja-JP" sz="6400" b="1" dirty="0">
                <a:solidFill>
                  <a:schemeClr val="tx1"/>
                </a:solidFill>
              </a:rPr>
              <a:t>.</a:t>
            </a:r>
            <a:endParaRPr lang="ja-JP" altLang="en-US" sz="6400" b="1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881052" y="4054567"/>
            <a:ext cx="9901645" cy="1627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rgbClr val="FF0000"/>
                </a:solidFill>
              </a:rPr>
              <a:t>w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88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>
                <a:solidFill>
                  <a:srgbClr val="FF0000"/>
                </a:solidFill>
              </a:rPr>
              <a:t> 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    </a:t>
            </a:r>
            <a:r>
              <a:rPr lang="en-US" altLang="ja-JP" sz="8800" b="1" dirty="0" smtClean="0">
                <a:solidFill>
                  <a:srgbClr val="00B050"/>
                </a:solidFill>
              </a:rPr>
              <a:t>that</a:t>
            </a:r>
            <a:endParaRPr lang="ja-JP" altLang="en-US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972491" y="1031966"/>
            <a:ext cx="9940834" cy="49769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chemeClr val="tx1"/>
                </a:solidFill>
              </a:rPr>
              <a:t>I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usually open </a:t>
            </a:r>
            <a:r>
              <a:rPr lang="en-US" altLang="ja-JP" sz="8800" b="1" dirty="0">
                <a:solidFill>
                  <a:schemeClr val="tx1"/>
                </a:solidFill>
              </a:rPr>
              <a:t>the window </a:t>
            </a:r>
            <a:r>
              <a:rPr lang="en-US" altLang="ja-JP" sz="8800" b="1" u="sng" dirty="0" smtClean="0">
                <a:solidFill>
                  <a:srgbClr val="FF0000"/>
                </a:solidFill>
              </a:rPr>
              <a:t>when</a:t>
            </a:r>
            <a:r>
              <a:rPr lang="en-US" altLang="ja-JP" sz="8800" b="1" dirty="0" smtClean="0">
                <a:solidFill>
                  <a:srgbClr val="00B0F0"/>
                </a:solidFill>
              </a:rPr>
              <a:t>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it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is too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</a:t>
            </a:r>
            <a:r>
              <a:rPr lang="en-US" altLang="ja-JP" sz="8800" b="1" i="1" dirty="0">
                <a:solidFill>
                  <a:schemeClr val="tx1"/>
                </a:solidFill>
              </a:rPr>
              <a:t>hot</a:t>
            </a:r>
            <a:r>
              <a:rPr lang="en-US" altLang="ja-JP" sz="8800" b="1" dirty="0">
                <a:solidFill>
                  <a:schemeClr val="tx1"/>
                </a:solidFill>
              </a:rPr>
              <a:t>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9210" y="4548315"/>
            <a:ext cx="8915399" cy="1774108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11500" b="1" dirty="0" smtClean="0">
                <a:solidFill>
                  <a:srgbClr val="C00000"/>
                </a:solidFill>
              </a:rPr>
              <a:t>GOOD JOB!</a:t>
            </a:r>
            <a:endParaRPr kumimoji="1" lang="ja-JP" altLang="en-US" sz="11500" b="1" dirty="0">
              <a:solidFill>
                <a:srgbClr val="C00000"/>
              </a:solidFill>
            </a:endParaRPr>
          </a:p>
        </p:txBody>
      </p:sp>
      <p:pic>
        <p:nvPicPr>
          <p:cNvPr id="4" name="図プレースホルダ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2589209" y="275334"/>
            <a:ext cx="8915400" cy="385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BAG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3365" y="1110343"/>
            <a:ext cx="4369142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10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2, </a:t>
            </a:r>
            <a:r>
              <a:rPr lang="en-US" altLang="ja-JP" sz="100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r>
              <a:rPr lang="en-US" altLang="ja-JP" sz="10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, 7</a:t>
            </a:r>
            <a:endParaRPr kumimoji="1" lang="ja-JP" altLang="en-US" sz="10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584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223451" y="166190"/>
            <a:ext cx="9559246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b="1" dirty="0">
                <a:solidFill>
                  <a:schemeClr val="tx1"/>
                </a:solidFill>
              </a:rPr>
              <a:t>I was very happy </a:t>
            </a:r>
            <a:r>
              <a:rPr lang="en-US" altLang="ja-JP" sz="7200" b="1" dirty="0" smtClean="0">
                <a:solidFill>
                  <a:schemeClr val="tx1"/>
                </a:solidFill>
              </a:rPr>
              <a:t/>
            </a:r>
            <a:br>
              <a:rPr lang="en-US" altLang="ja-JP" sz="7200" b="1" dirty="0" smtClean="0">
                <a:solidFill>
                  <a:schemeClr val="tx1"/>
                </a:solidFill>
              </a:rPr>
            </a:br>
            <a:r>
              <a:rPr lang="en-US" altLang="ja-JP" sz="7200" b="1" dirty="0" smtClean="0">
                <a:solidFill>
                  <a:schemeClr val="tx1"/>
                </a:solidFill>
              </a:rPr>
              <a:t>_ _ _ _ I </a:t>
            </a:r>
            <a:r>
              <a:rPr lang="en-US" altLang="ja-JP" sz="7200" b="1" dirty="0">
                <a:solidFill>
                  <a:schemeClr val="tx1"/>
                </a:solidFill>
              </a:rPr>
              <a:t>got this </a:t>
            </a:r>
            <a:r>
              <a:rPr lang="en-US" altLang="ja-JP" sz="7200" b="1" i="1" dirty="0">
                <a:solidFill>
                  <a:schemeClr val="tx1"/>
                </a:solidFill>
              </a:rPr>
              <a:t>bag</a:t>
            </a:r>
            <a:r>
              <a:rPr lang="en-US" altLang="ja-JP" sz="7200" b="1" dirty="0">
                <a:solidFill>
                  <a:schemeClr val="tx1"/>
                </a:solidFill>
              </a:rPr>
              <a:t>.</a:t>
            </a:r>
            <a:endParaRPr lang="ja-JP" alt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1881052" y="4054567"/>
            <a:ext cx="9901645" cy="1627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rgbClr val="FF0000"/>
                </a:solidFill>
              </a:rPr>
              <a:t>w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88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>
                <a:solidFill>
                  <a:srgbClr val="FF0000"/>
                </a:solidFill>
              </a:rPr>
              <a:t> 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    </a:t>
            </a:r>
            <a:r>
              <a:rPr lang="en-US" altLang="ja-JP" sz="8800" b="1" dirty="0" smtClean="0">
                <a:solidFill>
                  <a:srgbClr val="00B050"/>
                </a:solidFill>
              </a:rPr>
              <a:t>that</a:t>
            </a:r>
            <a:endParaRPr lang="ja-JP" altLang="en-US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100045" y="1511664"/>
            <a:ext cx="10774092" cy="2942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800" b="1" dirty="0">
                <a:solidFill>
                  <a:schemeClr val="tx1"/>
                </a:solidFill>
              </a:rPr>
              <a:t>I was very happy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/>
            </a:r>
            <a:br>
              <a:rPr lang="en-US" altLang="ja-JP" sz="8800" b="1" dirty="0" smtClean="0">
                <a:solidFill>
                  <a:schemeClr val="tx1"/>
                </a:solidFill>
              </a:rPr>
            </a:br>
            <a:r>
              <a:rPr lang="en-US" altLang="ja-JP" sz="8800" b="1" u="sng" dirty="0" smtClean="0">
                <a:solidFill>
                  <a:srgbClr val="FF0000"/>
                </a:solidFill>
              </a:rPr>
              <a:t>when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I </a:t>
            </a:r>
            <a:r>
              <a:rPr lang="en-US" altLang="ja-JP" sz="8800" b="1" dirty="0">
                <a:solidFill>
                  <a:schemeClr val="tx1"/>
                </a:solidFill>
              </a:rPr>
              <a:t>got this </a:t>
            </a:r>
            <a:r>
              <a:rPr lang="en-US" altLang="ja-JP" sz="8800" b="1" i="1" dirty="0">
                <a:solidFill>
                  <a:schemeClr val="tx1"/>
                </a:solidFill>
              </a:rPr>
              <a:t>bag</a:t>
            </a:r>
            <a:r>
              <a:rPr lang="en-US" altLang="ja-JP" sz="8800" b="1" dirty="0">
                <a:solidFill>
                  <a:schemeClr val="tx1"/>
                </a:solidFill>
              </a:rPr>
              <a:t>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2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ZOO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88128" y="1110343"/>
            <a:ext cx="6230484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10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26, 15, 15</a:t>
            </a:r>
            <a:endParaRPr kumimoji="1" lang="ja-JP" altLang="en-US" sz="10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56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104501" y="179253"/>
            <a:ext cx="9797143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b="1" dirty="0">
                <a:solidFill>
                  <a:schemeClr val="tx1"/>
                </a:solidFill>
              </a:rPr>
              <a:t>I will go to the </a:t>
            </a:r>
            <a:r>
              <a:rPr lang="en-US" altLang="ja-JP" sz="7200" b="1" i="1" dirty="0" smtClean="0">
                <a:solidFill>
                  <a:schemeClr val="tx1"/>
                </a:solidFill>
              </a:rPr>
              <a:t>zoo</a:t>
            </a:r>
            <a:r>
              <a:rPr lang="en-US" altLang="ja-JP" sz="7200" b="1" dirty="0" smtClean="0">
                <a:solidFill>
                  <a:schemeClr val="tx1"/>
                </a:solidFill>
              </a:rPr>
              <a:t> _ _ </a:t>
            </a:r>
            <a:r>
              <a:rPr lang="en-US" altLang="ja-JP" sz="7200" b="1" dirty="0">
                <a:solidFill>
                  <a:schemeClr val="tx1"/>
                </a:solidFill>
              </a:rPr>
              <a:t>I’m free </a:t>
            </a:r>
            <a:r>
              <a:rPr lang="en-US" altLang="ja-JP" sz="7200" b="1" dirty="0" smtClean="0">
                <a:solidFill>
                  <a:schemeClr val="tx1"/>
                </a:solidFill>
              </a:rPr>
              <a:t>tomorrow.</a:t>
            </a:r>
            <a:endParaRPr lang="ja-JP" altLang="en-US" sz="7200" b="1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881052" y="4054567"/>
            <a:ext cx="9901645" cy="16277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rgbClr val="FF0000"/>
                </a:solidFill>
              </a:rPr>
              <a:t>w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88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>
                <a:solidFill>
                  <a:srgbClr val="FF0000"/>
                </a:solidFill>
              </a:rPr>
              <a:t> </a:t>
            </a:r>
            <a:r>
              <a:rPr lang="en-US" altLang="ja-JP" sz="8800" b="1" dirty="0" smtClean="0">
                <a:solidFill>
                  <a:srgbClr val="FF0000"/>
                </a:solidFill>
              </a:rPr>
              <a:t>    </a:t>
            </a:r>
            <a:r>
              <a:rPr lang="en-US" altLang="ja-JP" sz="8800" b="1" dirty="0" smtClean="0">
                <a:solidFill>
                  <a:srgbClr val="00B050"/>
                </a:solidFill>
              </a:rPr>
              <a:t>that</a:t>
            </a:r>
            <a:endParaRPr lang="ja-JP" altLang="en-US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640080" y="1746796"/>
            <a:ext cx="11312434" cy="2942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800" b="1" dirty="0">
                <a:solidFill>
                  <a:schemeClr val="tx1"/>
                </a:solidFill>
              </a:rPr>
              <a:t>I will go to the </a:t>
            </a:r>
            <a:r>
              <a:rPr lang="en-US" altLang="ja-JP" sz="8800" b="1" i="1" dirty="0">
                <a:solidFill>
                  <a:schemeClr val="tx1"/>
                </a:solidFill>
              </a:rPr>
              <a:t>zoo</a:t>
            </a:r>
            <a:r>
              <a:rPr lang="en-US" altLang="ja-JP" sz="8800" b="1" dirty="0">
                <a:solidFill>
                  <a:schemeClr val="tx1"/>
                </a:solidFill>
              </a:rPr>
              <a:t> </a:t>
            </a:r>
            <a:r>
              <a:rPr lang="en-US" altLang="ja-JP" sz="8800" b="1" u="sng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</a:t>
            </a:r>
            <a:r>
              <a:rPr lang="en-US" altLang="ja-JP" sz="8800" b="1" dirty="0">
                <a:solidFill>
                  <a:schemeClr val="tx1"/>
                </a:solidFill>
              </a:rPr>
              <a:t>I’m free tomorrow.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1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SUNNY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19, 21, 14, 14, 25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30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593</TotalTime>
  <Words>1169</Words>
  <Application>Microsoft Office PowerPoint</Application>
  <PresentationFormat>ワイド画面</PresentationFormat>
  <Paragraphs>151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メイリオ</vt:lpstr>
      <vt:lpstr>Arial</vt:lpstr>
      <vt:lpstr>Century Gothic</vt:lpstr>
      <vt:lpstr>Wingdings 3</vt:lpstr>
      <vt:lpstr>ウィスプ</vt:lpstr>
      <vt:lpstr>MONA LISA CODE</vt:lpstr>
      <vt:lpstr>PowerPoint プレゼンテーション</vt:lpstr>
      <vt:lpstr>2, 1, 7</vt:lpstr>
      <vt:lpstr>PowerPoint プレゼンテーション</vt:lpstr>
      <vt:lpstr>PowerPoint プレゼンテーション</vt:lpstr>
      <vt:lpstr>26, 15, 15</vt:lpstr>
      <vt:lpstr>PowerPoint プレゼンテーション</vt:lpstr>
      <vt:lpstr>PowerPoint プレゼンテーション</vt:lpstr>
      <vt:lpstr>19, 21, 14, 14, 25</vt:lpstr>
      <vt:lpstr>PowerPoint プレゼンテーション</vt:lpstr>
      <vt:lpstr>PowerPoint プレゼンテーション</vt:lpstr>
      <vt:lpstr>20, 9, 13, 5</vt:lpstr>
      <vt:lpstr>PowerPoint プレゼンテーション</vt:lpstr>
      <vt:lpstr>PowerPoint プレゼンテーション</vt:lpstr>
      <vt:lpstr>13, 21, 19, 9, 3</vt:lpstr>
      <vt:lpstr>PowerPoint プレゼンテーション</vt:lpstr>
      <vt:lpstr>PowerPoint プレゼンテーション</vt:lpstr>
      <vt:lpstr>2, 15, 15, 11</vt:lpstr>
      <vt:lpstr>PowerPoint プレゼンテーション</vt:lpstr>
      <vt:lpstr>PowerPoint プレゼンテーション</vt:lpstr>
      <vt:lpstr>6, 1, 13, 15, 21, 19</vt:lpstr>
      <vt:lpstr>PowerPoint プレゼンテーション</vt:lpstr>
      <vt:lpstr>PowerPoint プレゼンテーション</vt:lpstr>
      <vt:lpstr>8, 15, 20</vt:lpstr>
      <vt:lpstr>PowerPoint プレゼンテーション</vt:lpstr>
      <vt:lpstr>PowerPoint プレゼンテーション</vt:lpstr>
      <vt:lpstr>GOOD JOB!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 LISA CODE</dc:title>
  <dc:creator>Windows ユーザー</dc:creator>
  <cp:lastModifiedBy>Windows ユーザー</cp:lastModifiedBy>
  <cp:revision>21</cp:revision>
  <dcterms:created xsi:type="dcterms:W3CDTF">2023-05-30T23:04:43Z</dcterms:created>
  <dcterms:modified xsi:type="dcterms:W3CDTF">2023-06-02T01:07:45Z</dcterms:modified>
</cp:coreProperties>
</file>