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734" y="15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88ADC-F995-4899-95C1-E0E733F7F603}" type="datetimeFigureOut">
              <a:rPr kumimoji="1" lang="ja-JP" altLang="en-US" smtClean="0"/>
              <a:pPr/>
              <a:t>2024/2/21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1064568"/>
          </a:xfrm>
        </p:spPr>
        <p:txBody>
          <a:bodyPr>
            <a:noAutofit/>
          </a:bodyPr>
          <a:lstStyle/>
          <a:p>
            <a:r>
              <a:rPr lang="en-US" altLang="ja-JP" sz="4800" dirty="0" smtClean="0">
                <a:latin typeface="Sitka Heading" pitchFamily="2" charset="0"/>
              </a:rPr>
              <a:t>[Paper name]</a:t>
            </a:r>
            <a:endParaRPr kumimoji="1" lang="ja-JP" altLang="en-US" sz="4800" dirty="0">
              <a:latin typeface="Sitka Heading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4615" y="1568624"/>
            <a:ext cx="2276195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Sitka Subheading" pitchFamily="2" charset="0"/>
              </a:rPr>
              <a:t>Luigi’s Mansion 3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I got Luigi’s Mansion 3 for Christmas from my brother. He bought it and sent it me from the UK. It was actually a present for me and my son and we started playing it together. 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Have you played it? So far, it is a lot of fun! We are playing two player, so I am Luigi and Koji is </a:t>
            </a:r>
            <a:r>
              <a:rPr lang="en-US" altLang="ja-JP" sz="1400" dirty="0" err="1" smtClean="0">
                <a:latin typeface="Sitka Small" pitchFamily="2" charset="0"/>
              </a:rPr>
              <a:t>Gooigi</a:t>
            </a:r>
            <a:r>
              <a:rPr lang="en-US" altLang="ja-JP" sz="1400" dirty="0" smtClean="0">
                <a:latin typeface="Sitka Small" pitchFamily="2" charset="0"/>
              </a:rPr>
              <a:t>! We have played it for around 5 hours, so we haven’t played a lot yet.    </a:t>
            </a:r>
            <a:endParaRPr lang="en-US" altLang="ja-JP" dirty="0" smtClean="0">
              <a:latin typeface="Sitka Small" pitchFamily="2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5346" y="3008784"/>
            <a:ext cx="2276195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      The button combinations you have to press in this game are quite difficult, so I was a little worried it would be too difficult for my son.      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81805" y="1568624"/>
            <a:ext cx="2276195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     Koji is just 6 years old, so a lot of video games can be very difficult for him. But, he surprised me with this game! With a little difficulty at first, he soon started catching ghosts! He has become a little 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pro-</a:t>
            </a:r>
            <a:r>
              <a:rPr lang="en-US" altLang="ja-JP" sz="1400" dirty="0" err="1" smtClean="0">
                <a:latin typeface="Sitka Small" pitchFamily="2" charset="0"/>
              </a:rPr>
              <a:t>ghostbuster</a:t>
            </a:r>
            <a:r>
              <a:rPr lang="en-US" altLang="ja-JP" sz="1400" dirty="0" smtClean="0">
                <a:latin typeface="Sitka Small" pitchFamily="2" charset="0"/>
              </a:rPr>
              <a:t>! 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My son and I only play video games at the weekend. So, I am looking forward to playing it again this weekend.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I will try to review it fully when we have finished it.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0" y="1080120"/>
            <a:ext cx="6858000" cy="345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itka Subheading" pitchFamily="2" charset="0"/>
                <a:ea typeface="+mj-ea"/>
                <a:cs typeface="+mj-cs"/>
              </a:rPr>
              <a:t>[Your</a:t>
            </a:r>
            <a:r>
              <a:rPr kumimoji="1" lang="en-US" altLang="ja-JP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itka Subheading" pitchFamily="2" charset="0"/>
                <a:ea typeface="+mj-ea"/>
                <a:cs typeface="+mj-cs"/>
              </a:rPr>
              <a:t> paper motto here]</a:t>
            </a:r>
            <a:endParaRPr lang="en-US" altLang="ja-JP" sz="1400" dirty="0" smtClean="0">
              <a:latin typeface="Sitka Subheading" pitchFamily="2" charset="0"/>
              <a:ea typeface="+mj-ea"/>
              <a:cs typeface="+mj-cs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88640" y="1496616"/>
            <a:ext cx="640871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8640" y="1064568"/>
            <a:ext cx="64087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319228" y="8626563"/>
            <a:ext cx="2276195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     Over 50% is a pass. N2 is the second highest level. The easiest is N5 and the most difficult is N1.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97472" y="8628734"/>
            <a:ext cx="2276195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     I don’t want to take the next test (N1) as it is much more difficult. But I will think about it...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6089571"/>
            <a:ext cx="2276195" cy="38164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Sitka Subheading" pitchFamily="2" charset="0"/>
              </a:rPr>
              <a:t>Chris Passed JLPT!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I passed the Japanese Language Proficiency Test (</a:t>
            </a:r>
            <a:r>
              <a:rPr lang="ja-JP" altLang="en-US" sz="1400" dirty="0" smtClean="0">
                <a:latin typeface="Sitka Small" pitchFamily="2" charset="0"/>
              </a:rPr>
              <a:t>日本語能力試験</a:t>
            </a:r>
            <a:r>
              <a:rPr lang="en-US" altLang="ja-JP" sz="1400" dirty="0" smtClean="0">
                <a:latin typeface="Sitka Small" pitchFamily="2" charset="0"/>
              </a:rPr>
              <a:t>) level N2!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I am super happy to have passed. I thought that I had done OK after the test and I felt good about my performance. 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It was very close though. My reading section wasn’t great, but it was enough to pass that section. I got 97 / 180 points overall.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440" t="31496" r="14388" b="27559"/>
          <a:stretch>
            <a:fillRect/>
          </a:stretch>
        </p:blipFill>
        <p:spPr bwMode="auto">
          <a:xfrm>
            <a:off x="2269864" y="6105128"/>
            <a:ext cx="4588136" cy="250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直線コネクタ 15"/>
          <p:cNvCxnSpPr/>
          <p:nvPr/>
        </p:nvCxnSpPr>
        <p:spPr>
          <a:xfrm>
            <a:off x="188640" y="6033120"/>
            <a:ext cx="640871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bunsui-j-share\Desktop\SQ_NSwitch_LuigisMansion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848" y="1568624"/>
            <a:ext cx="1368152" cy="1368152"/>
          </a:xfrm>
          <a:prstGeom prst="rect">
            <a:avLst/>
          </a:prstGeom>
          <a:noFill/>
        </p:spPr>
      </p:pic>
      <p:pic>
        <p:nvPicPr>
          <p:cNvPr id="1028" name="Picture 4" descr="C:\Users\bunsui-j-share\Desktop\th.jpg"/>
          <p:cNvPicPr>
            <a:picLocks noChangeAspect="1" noChangeArrowheads="1"/>
          </p:cNvPicPr>
          <p:nvPr/>
        </p:nvPicPr>
        <p:blipFill>
          <a:blip r:embed="rId4" cstate="print"/>
          <a:srcRect t="41745" b="19302"/>
          <a:stretch>
            <a:fillRect/>
          </a:stretch>
        </p:blipFill>
        <p:spPr bwMode="auto">
          <a:xfrm>
            <a:off x="2492896" y="4664968"/>
            <a:ext cx="1800200" cy="1245799"/>
          </a:xfrm>
          <a:prstGeom prst="rect">
            <a:avLst/>
          </a:prstGeom>
          <a:noFill/>
        </p:spPr>
      </p:pic>
      <p:pic>
        <p:nvPicPr>
          <p:cNvPr id="1029" name="Picture 5" descr="C:\Users\bunsui-j-share\Desktop\t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1008" y="1568623"/>
            <a:ext cx="1080120" cy="1474341"/>
          </a:xfrm>
          <a:prstGeom prst="rect">
            <a:avLst/>
          </a:prstGeom>
          <a:noFill/>
        </p:spPr>
      </p:pic>
      <p:sp>
        <p:nvSpPr>
          <p:cNvPr id="18" name="正方形/長方形 17"/>
          <p:cNvSpPr/>
          <p:nvPr/>
        </p:nvSpPr>
        <p:spPr>
          <a:xfrm>
            <a:off x="4365104" y="6681192"/>
            <a:ext cx="72008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5157192" y="1"/>
            <a:ext cx="1700808" cy="272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ja-JP" sz="1400" dirty="0" smtClean="0">
                <a:latin typeface="Sitka Subheading" pitchFamily="2" charset="0"/>
                <a:ea typeface="+mj-ea"/>
                <a:cs typeface="+mj-cs"/>
              </a:rPr>
              <a:t>#1  January,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76" y="617999"/>
            <a:ext cx="2276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err="1" smtClean="0">
                <a:latin typeface="Sitka Small" pitchFamily="2" charset="0"/>
              </a:rPr>
              <a:t>Bluey</a:t>
            </a:r>
            <a:r>
              <a:rPr kumimoji="1" lang="en-US" altLang="ja-JP" sz="1400" b="1" dirty="0" smtClean="0">
                <a:latin typeface="Sitka Small" pitchFamily="2" charset="0"/>
              </a:rPr>
              <a:t> – Disney+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A family of four Australian dogs living together and having adventures in the real world and in their imaginations. It is a super funny program. Their English accents make me so happy too!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76872" y="2792760"/>
            <a:ext cx="22761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Sitka Small" pitchFamily="2" charset="0"/>
              </a:rPr>
              <a:t>James and the Giant Peach – Disney+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A movie from the story by </a:t>
            </a:r>
            <a:r>
              <a:rPr lang="en-US" altLang="ja-JP" sz="1400" dirty="0" err="1" smtClean="0">
                <a:latin typeface="Sitka Small" pitchFamily="2" charset="0"/>
              </a:rPr>
              <a:t>Roald</a:t>
            </a:r>
            <a:r>
              <a:rPr lang="en-US" altLang="ja-JP" sz="1400" dirty="0" smtClean="0">
                <a:latin typeface="Sitka Small" pitchFamily="2" charset="0"/>
              </a:rPr>
              <a:t> Dahl (a very popular writer of children’s stories from the UK). Wondrous adventure with crazy characters but charmingly connected to daily life feelings and worries. 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88640" y="632520"/>
            <a:ext cx="640871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88640" y="56456"/>
            <a:ext cx="64087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672746" y="128464"/>
            <a:ext cx="348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Sitka Subheading" pitchFamily="2" charset="0"/>
              </a:rPr>
              <a:t>TV/ Movie recommendations</a:t>
            </a:r>
            <a:endParaRPr lang="en-US" altLang="ja-JP" b="1" dirty="0" smtClean="0">
              <a:latin typeface="Sitka Subheading" pitchFamily="2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81805" y="633551"/>
            <a:ext cx="2276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Sitka Small" pitchFamily="2" charset="0"/>
              </a:rPr>
              <a:t>Leo - Netflix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The class pets can talk and have lots to say. A lizard and turtle try to escape their Florida classroom to experience life outside! Very funny film! Good to watch with family!</a:t>
            </a:r>
          </a:p>
        </p:txBody>
      </p:sp>
      <p:pic>
        <p:nvPicPr>
          <p:cNvPr id="2051" name="Picture 3" descr="C:\Users\bunsui-j-share\Desktop\Leo-Netflix.jpg"/>
          <p:cNvPicPr>
            <a:picLocks noChangeAspect="1" noChangeArrowheads="1"/>
          </p:cNvPicPr>
          <p:nvPr/>
        </p:nvPicPr>
        <p:blipFill>
          <a:blip r:embed="rId2" cstate="print"/>
          <a:srcRect l="20300" r="8489"/>
          <a:stretch>
            <a:fillRect/>
          </a:stretch>
        </p:blipFill>
        <p:spPr bwMode="auto">
          <a:xfrm>
            <a:off x="2974896" y="690007"/>
            <a:ext cx="1640811" cy="1296144"/>
          </a:xfrm>
          <a:prstGeom prst="rect">
            <a:avLst/>
          </a:prstGeom>
          <a:noFill/>
        </p:spPr>
      </p:pic>
      <p:pic>
        <p:nvPicPr>
          <p:cNvPr id="2050" name="Picture 2" descr="C:\Users\bunsui-j-share\Desktop\9p4pNoGcuyCfHcGWKNrTopqMWt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1170236"/>
            <a:ext cx="1080120" cy="1620181"/>
          </a:xfrm>
          <a:prstGeom prst="rect">
            <a:avLst/>
          </a:prstGeom>
          <a:noFill/>
        </p:spPr>
      </p:pic>
      <p:pic>
        <p:nvPicPr>
          <p:cNvPr id="2052" name="Picture 4" descr="C:\Users\bunsui-j-share\Desktop\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3152" y="2864774"/>
            <a:ext cx="1680184" cy="2520274"/>
          </a:xfrm>
          <a:prstGeom prst="rect">
            <a:avLst/>
          </a:prstGeom>
          <a:noFill/>
        </p:spPr>
      </p:pic>
      <p:pic>
        <p:nvPicPr>
          <p:cNvPr id="2053" name="Picture 5" descr="C:\Users\bunsui-j-share\Desktop\t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93" y="2864768"/>
            <a:ext cx="2177216" cy="1419324"/>
          </a:xfrm>
          <a:prstGeom prst="rect">
            <a:avLst/>
          </a:prstGeom>
          <a:noFill/>
        </p:spPr>
      </p:pic>
      <p:pic>
        <p:nvPicPr>
          <p:cNvPr id="2054" name="Picture 6" descr="C:\Users\bunsui-j-share\Desktop\t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79" y="4376936"/>
            <a:ext cx="2226593" cy="991163"/>
          </a:xfrm>
          <a:prstGeom prst="rect">
            <a:avLst/>
          </a:prstGeom>
          <a:noFill/>
        </p:spPr>
      </p:pic>
      <p:cxnSp>
        <p:nvCxnSpPr>
          <p:cNvPr id="22" name="直線コネクタ 21"/>
          <p:cNvCxnSpPr/>
          <p:nvPr/>
        </p:nvCxnSpPr>
        <p:spPr>
          <a:xfrm>
            <a:off x="116632" y="6033120"/>
            <a:ext cx="216024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16632" y="5457056"/>
            <a:ext cx="21602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4624" y="5529064"/>
            <a:ext cx="218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Sitka Subheading" pitchFamily="2" charset="0"/>
              </a:rPr>
              <a:t>Video game review</a:t>
            </a:r>
            <a:endParaRPr lang="en-US" altLang="ja-JP" b="1" dirty="0" smtClean="0">
              <a:latin typeface="Sitka Subheading" pitchFamily="2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7" y="6249144"/>
            <a:ext cx="22761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Sitka Small" pitchFamily="2" charset="0"/>
              </a:rPr>
              <a:t>Lego Marvel Superheroes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I bought 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this game for 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my son for Christmas and we played through the story quite quickly.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They story is quite interesting with LOTS of characters from the Marvel universe. But, the game gets a bit boring quite quickly and can be quite frustrating in places.</a:t>
            </a:r>
          </a:p>
          <a:p>
            <a:pPr algn="r"/>
            <a:r>
              <a:rPr lang="en-US" altLang="ja-JP" sz="1400" b="1" dirty="0" smtClean="0">
                <a:latin typeface="Sitka Small" pitchFamily="2" charset="0"/>
              </a:rPr>
              <a:t>4/10</a:t>
            </a:r>
          </a:p>
        </p:txBody>
      </p:sp>
      <p:graphicFrame>
        <p:nvGraphicFramePr>
          <p:cNvPr id="30" name="表 29"/>
          <p:cNvGraphicFramePr>
            <a:graphicFrameLocks noGrp="1"/>
          </p:cNvGraphicFramePr>
          <p:nvPr/>
        </p:nvGraphicFramePr>
        <p:xfrm>
          <a:off x="2348880" y="6105128"/>
          <a:ext cx="4509120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280"/>
                <a:gridCol w="1127280"/>
                <a:gridCol w="1127280"/>
                <a:gridCol w="1127280"/>
              </a:tblGrid>
              <a:tr h="1191675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Aries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(March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21 – April 19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Is that a dog?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Taurus 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(April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20 – May 20)</a:t>
                      </a:r>
                    </a:p>
                    <a:p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I see many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onigiri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.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Gemini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(May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21 – June 21)</a:t>
                      </a:r>
                    </a:p>
                    <a:p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You have THE KEY!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Cancer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(June 22 – July 22)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You will be happy.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6331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Leo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(July 23 – August 22)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You have all the cheese!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Virgo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(August 23 – September 22)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I am your brother!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Libra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(September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23 – October 23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)</a:t>
                      </a: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A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ghost will visit.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Scorpius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(October 24 – November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21)</a:t>
                      </a:r>
                    </a:p>
                    <a:p>
                      <a:endParaRPr kumimoji="1" lang="en-US" altLang="ja-JP" sz="14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An insect! Spring?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6331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Sagittarius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</a:p>
                    <a:p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(November 22 – December 21)</a:t>
                      </a:r>
                    </a:p>
                    <a:p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A free tea will help.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Capricornus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(December 22 – January 19)</a:t>
                      </a: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Zoo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fight.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Aquarius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(January 20 – February 18)</a:t>
                      </a: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A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visit from a fish.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Pisces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(February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19 – March 20)</a:t>
                      </a:r>
                    </a:p>
                    <a:p>
                      <a:endParaRPr kumimoji="1" lang="en-US" altLang="ja-JP" sz="14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Don’t go on the cheetah.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1" name="直線コネクタ 30"/>
          <p:cNvCxnSpPr/>
          <p:nvPr/>
        </p:nvCxnSpPr>
        <p:spPr>
          <a:xfrm>
            <a:off x="2348880" y="6033120"/>
            <a:ext cx="43204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2348880" y="5457056"/>
            <a:ext cx="43204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2289328" y="5575965"/>
            <a:ext cx="456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Sitka Subheading" pitchFamily="2" charset="0"/>
              </a:rPr>
              <a:t>Fortune telling (</a:t>
            </a:r>
            <a:r>
              <a:rPr kumimoji="1" lang="ja-JP" altLang="en-US" sz="1600" b="1" dirty="0" smtClean="0">
                <a:latin typeface="Sitka Subheading" pitchFamily="2" charset="0"/>
              </a:rPr>
              <a:t>星占い</a:t>
            </a:r>
            <a:r>
              <a:rPr kumimoji="1" lang="en-US" altLang="ja-JP" sz="1600" b="1" dirty="0" smtClean="0">
                <a:latin typeface="Sitka Subheading" pitchFamily="2" charset="0"/>
              </a:rPr>
              <a:t>) </a:t>
            </a:r>
            <a:r>
              <a:rPr kumimoji="1" lang="en-US" altLang="ja-JP" sz="1400" dirty="0" smtClean="0">
                <a:latin typeface="Sitka Subheading" pitchFamily="2" charset="0"/>
              </a:rPr>
              <a:t>– Check </a:t>
            </a:r>
            <a:r>
              <a:rPr kumimoji="1" lang="en-US" altLang="ja-JP" sz="1400" b="1" u="sng" dirty="0" smtClean="0">
                <a:latin typeface="Sitka Subheading" pitchFamily="2" charset="0"/>
              </a:rPr>
              <a:t>your</a:t>
            </a:r>
            <a:r>
              <a:rPr kumimoji="1" lang="en-US" altLang="ja-JP" sz="1400" dirty="0" smtClean="0">
                <a:latin typeface="Sitka Subheading" pitchFamily="2" charset="0"/>
              </a:rPr>
              <a:t> birthday!</a:t>
            </a:r>
            <a:endParaRPr lang="en-US" altLang="ja-JP" dirty="0" smtClean="0">
              <a:latin typeface="Sitka Subheading" pitchFamily="2" charset="0"/>
            </a:endParaRPr>
          </a:p>
        </p:txBody>
      </p:sp>
      <p:pic>
        <p:nvPicPr>
          <p:cNvPr id="1026" name="Picture 2" descr="C:\Users\bunsui-j-share\Desktop\lm_keyart_hr_cmyk_1c_halfsi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40768" y="5910640"/>
            <a:ext cx="949302" cy="120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711</Words>
  <Application>Microsoft Office PowerPoint</Application>
  <PresentationFormat>A4 210 x 297 mm</PresentationFormat>
  <Paragraphs>80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[Paper name]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Sanjo English Echoes</dc:title>
  <dc:creator>bunsui-j-share</dc:creator>
  <cp:lastModifiedBy>bunsui-j-share</cp:lastModifiedBy>
  <cp:revision>27</cp:revision>
  <dcterms:created xsi:type="dcterms:W3CDTF">2024-01-22T00:04:29Z</dcterms:created>
  <dcterms:modified xsi:type="dcterms:W3CDTF">2024-02-21T04:00:23Z</dcterms:modified>
</cp:coreProperties>
</file>