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61" r:id="rId5"/>
    <p:sldId id="264" r:id="rId6"/>
    <p:sldId id="262" r:id="rId7"/>
    <p:sldId id="259" r:id="rId8"/>
    <p:sldId id="263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B44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2" autoAdjust="0"/>
    <p:restoredTop sz="94660"/>
  </p:normalViewPr>
  <p:slideViewPr>
    <p:cSldViewPr snapToGrid="0">
      <p:cViewPr varScale="1">
        <p:scale>
          <a:sx n="92" d="100"/>
          <a:sy n="92" d="100"/>
        </p:scale>
        <p:origin x="-354" y="-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5EC852F6-02FF-4F08-B8E9-D0662293DF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="" xmlns:a16="http://schemas.microsoft.com/office/drawing/2014/main" id="{41AA3C7A-F542-49D1-B890-1148A9668A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64A7D506-33A2-4201-B21C-414202EF2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2593-0C0C-4224-BDC0-3854B4F0830E}" type="datetimeFigureOut">
              <a:rPr kumimoji="1" lang="ja-JP" altLang="en-US" smtClean="0"/>
              <a:pPr/>
              <a:t>2021/11/11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B21A37E3-3CA9-4E01-A572-85B47365B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5663B204-A6F1-468E-A4FB-86E2AC008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96-5730-4B27-9F43-915B61C4FEF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7822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21A975A0-3257-4140-9793-569A58A27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6FCB2706-96E9-4B07-9344-5C75A676D2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8697CBE1-97EE-4D5A-97FA-39670D238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2593-0C0C-4224-BDC0-3854B4F0830E}" type="datetimeFigureOut">
              <a:rPr kumimoji="1" lang="ja-JP" altLang="en-US" smtClean="0"/>
              <a:pPr/>
              <a:t>2021/11/11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B6689801-E9E0-4378-9970-FABF4F65D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7FF2D7ED-3276-4B72-BABF-72B735216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96-5730-4B27-9F43-915B61C4FEF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380293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="" xmlns:a16="http://schemas.microsoft.com/office/drawing/2014/main" id="{AF7EE83F-BA08-44DF-AE14-2CA811256E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F78CC6A2-576F-4255-8A3D-657B09AFB4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80A0B207-EFF1-4929-8DFE-7745FC715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2593-0C0C-4224-BDC0-3854B4F0830E}" type="datetimeFigureOut">
              <a:rPr kumimoji="1" lang="ja-JP" altLang="en-US" smtClean="0"/>
              <a:pPr/>
              <a:t>2021/11/11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7DFE90EC-BD87-4B2D-A8A7-041CA9791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BA139820-9F8D-4D7E-AA9F-209473828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96-5730-4B27-9F43-915B61C4FEF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50626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7EDF698F-354D-4DE3-A51F-67B35523E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CC87451D-5B7A-495A-8792-74E0CA004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F473865A-57C5-48C1-8493-FE8F675CB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2593-0C0C-4224-BDC0-3854B4F0830E}" type="datetimeFigureOut">
              <a:rPr kumimoji="1" lang="ja-JP" altLang="en-US" smtClean="0"/>
              <a:pPr/>
              <a:t>2021/11/11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5810F5A4-AC1C-42EF-9853-787616B39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DAAA64CF-0B95-4D48-A941-3F642C4DE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96-5730-4B27-9F43-915B61C4FEF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818462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407F10CE-36C5-40FD-8C65-648F7EA08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048DB6FA-6397-4AAA-B546-0101AA0B2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1E8C94F0-95F7-42B6-9950-13C901B3F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2593-0C0C-4224-BDC0-3854B4F0830E}" type="datetimeFigureOut">
              <a:rPr kumimoji="1" lang="ja-JP" altLang="en-US" smtClean="0"/>
              <a:pPr/>
              <a:t>2021/11/11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3906FE55-7E3D-4EC2-BAD4-BF31220F4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1F11DA96-35A2-4E3D-94E0-9B6383AFD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96-5730-4B27-9F43-915B61C4FEF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52309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3011CECE-891D-4A79-9D23-427B855D7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174F4F0E-5E2F-495C-AF17-E559C1381C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63DC4986-50DD-4E3E-826D-10C7D93C24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856DF9CD-00F2-4FA2-8677-F1F8E6D4F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2593-0C0C-4224-BDC0-3854B4F0830E}" type="datetimeFigureOut">
              <a:rPr kumimoji="1" lang="ja-JP" altLang="en-US" smtClean="0"/>
              <a:pPr/>
              <a:t>2021/11/11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248C1121-0B4F-4445-B397-85CF1D799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F2F05246-E993-4015-B231-002E16A22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96-5730-4B27-9F43-915B61C4FEF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040917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650CC571-2DCF-4ACF-85B5-988260ED2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176B215D-2607-4BC6-8D2E-48EFE568E1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E39DD7F0-224E-4B61-9BDF-2DC61FEC83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="" xmlns:a16="http://schemas.microsoft.com/office/drawing/2014/main" id="{94B7BE7D-9AC2-4AED-AAEF-4E88C27850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="" xmlns:a16="http://schemas.microsoft.com/office/drawing/2014/main" id="{666D46B0-A3A0-42E0-84DA-ED4243C59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="" xmlns:a16="http://schemas.microsoft.com/office/drawing/2014/main" id="{70BD645C-3314-4BE0-BD87-44EE9900C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2593-0C0C-4224-BDC0-3854B4F0830E}" type="datetimeFigureOut">
              <a:rPr kumimoji="1" lang="ja-JP" altLang="en-US" smtClean="0"/>
              <a:pPr/>
              <a:t>2021/11/11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="" xmlns:a16="http://schemas.microsoft.com/office/drawing/2014/main" id="{0EC7F33B-D31F-4F63-8C12-AF6C4A3CD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="" xmlns:a16="http://schemas.microsoft.com/office/drawing/2014/main" id="{456D40BE-61EE-4EF6-8502-843273F3E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96-5730-4B27-9F43-915B61C4FEF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168635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39FFE20-B546-4224-87B8-8B5F7B873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="" xmlns:a16="http://schemas.microsoft.com/office/drawing/2014/main" id="{6135BF58-D15C-4539-952F-5C5B49C54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2593-0C0C-4224-BDC0-3854B4F0830E}" type="datetimeFigureOut">
              <a:rPr kumimoji="1" lang="ja-JP" altLang="en-US" smtClean="0"/>
              <a:pPr/>
              <a:t>2021/11/11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0845C1A2-9409-4967-BF91-139E80CFE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="" xmlns:a16="http://schemas.microsoft.com/office/drawing/2014/main" id="{EFBE9176-F06C-431E-908D-FD7C48DCA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96-5730-4B27-9F43-915B61C4FEF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709696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="" xmlns:a16="http://schemas.microsoft.com/office/drawing/2014/main" id="{EBD2862F-0ED0-4338-AD0E-1C9DCA9A6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2593-0C0C-4224-BDC0-3854B4F0830E}" type="datetimeFigureOut">
              <a:rPr kumimoji="1" lang="ja-JP" altLang="en-US" smtClean="0"/>
              <a:pPr/>
              <a:t>2021/11/11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AA8D36A0-06D4-4725-8E48-8D7817C70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DEB1D3BC-37F6-4BA3-B9C5-7ECEAB428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96-5730-4B27-9F43-915B61C4FEF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531182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38F5A5A1-2EED-4351-B53A-49ACA2696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A09F152A-D517-4E21-AEF6-1604799AA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C5C56D82-A3E2-4D05-897A-C3335340D3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67E36899-08F3-441B-99F3-B55DF5C58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2593-0C0C-4224-BDC0-3854B4F0830E}" type="datetimeFigureOut">
              <a:rPr kumimoji="1" lang="ja-JP" altLang="en-US" smtClean="0"/>
              <a:pPr/>
              <a:t>2021/11/11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C9F34058-CB69-416C-84B3-B9658EF62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D1714F00-6F4F-4176-B1FB-3EB0C2E0E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96-5730-4B27-9F43-915B61C4FEF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454708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61584A49-07BE-4236-9D20-68F1F8C40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="" xmlns:a16="http://schemas.microsoft.com/office/drawing/2014/main" id="{6D5ABA5C-C332-4AFF-97B1-0467880496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07384000-900A-40F9-8242-4180355570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C79FE6BD-E8DE-4514-AC83-A00EBF1C9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2593-0C0C-4224-BDC0-3854B4F0830E}" type="datetimeFigureOut">
              <a:rPr kumimoji="1" lang="ja-JP" altLang="en-US" smtClean="0"/>
              <a:pPr/>
              <a:t>2021/11/11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C7613053-FE87-484A-8F7D-F8F7F704C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04A8D24E-3E39-4001-B1EB-8C5170DFC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96-5730-4B27-9F43-915B61C4FEF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90561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="" xmlns:a16="http://schemas.microsoft.com/office/drawing/2014/main" id="{FE0C2201-8A92-4E42-B9BC-B7D577B2E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73098510-C652-40C0-8532-A646947E4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3C7B09B6-7EDD-4C03-8507-7CDEDA973E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42593-0C0C-4224-BDC0-3854B4F0830E}" type="datetimeFigureOut">
              <a:rPr kumimoji="1" lang="ja-JP" altLang="en-US" smtClean="0"/>
              <a:pPr/>
              <a:t>2021/11/11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9B37192B-C3F3-4B72-843B-11B13B8181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E04C78DA-604F-43F2-A168-42F0D977C5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60896-5730-4B27-9F43-915B61C4FEF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348371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B4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="" xmlns:a16="http://schemas.microsoft.com/office/drawing/2014/main" id="{4006147E-CBD5-4C76-9F28-CC5BA819AA7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-1" b="35530"/>
          <a:stretch/>
        </p:blipFill>
        <p:spPr>
          <a:xfrm>
            <a:off x="-477671" y="1616242"/>
            <a:ext cx="13147341" cy="3625516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892687B9-905C-4130-8261-82FCD8D682AD}"/>
              </a:ext>
            </a:extLst>
          </p:cNvPr>
          <p:cNvSpPr txBox="1"/>
          <p:nvPr/>
        </p:nvSpPr>
        <p:spPr>
          <a:xfrm>
            <a:off x="3567799" y="5241758"/>
            <a:ext cx="505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r>
              <a:rPr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年生</a:t>
            </a:r>
            <a:r>
              <a:rPr lang="ja-JP" altLang="en-US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Unit </a:t>
            </a:r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4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500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B4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="" xmlns:a16="http://schemas.microsoft.com/office/drawing/2014/main" id="{4006147E-CBD5-4C76-9F28-CC5BA819AA7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-1" b="35530"/>
          <a:stretch/>
        </p:blipFill>
        <p:spPr>
          <a:xfrm>
            <a:off x="0" y="0"/>
            <a:ext cx="3180841" cy="87715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EE0ADD08-0F65-4B65-9993-F883E2B9AC8B}"/>
              </a:ext>
            </a:extLst>
          </p:cNvPr>
          <p:cNvSpPr txBox="1"/>
          <p:nvPr/>
        </p:nvSpPr>
        <p:spPr>
          <a:xfrm>
            <a:off x="1590420" y="1138990"/>
            <a:ext cx="2646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食べる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C01AB3FC-A391-47CB-8A15-C588BBA597FC}"/>
              </a:ext>
            </a:extLst>
          </p:cNvPr>
          <p:cNvSpPr txBox="1"/>
          <p:nvPr/>
        </p:nvSpPr>
        <p:spPr>
          <a:xfrm>
            <a:off x="1590420" y="2154653"/>
            <a:ext cx="2646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ボール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9C8671D6-F26E-42AA-B0DF-21A4FA1F86C0}"/>
              </a:ext>
            </a:extLst>
          </p:cNvPr>
          <p:cNvSpPr txBox="1"/>
          <p:nvPr/>
        </p:nvSpPr>
        <p:spPr>
          <a:xfrm>
            <a:off x="1590420" y="3170316"/>
            <a:ext cx="2646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行く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="" xmlns:a16="http://schemas.microsoft.com/office/drawing/2014/main" id="{0B08F8E8-5370-41EE-8793-E8C4DA0F8505}"/>
              </a:ext>
            </a:extLst>
          </p:cNvPr>
          <p:cNvSpPr txBox="1"/>
          <p:nvPr/>
        </p:nvSpPr>
        <p:spPr>
          <a:xfrm>
            <a:off x="1590420" y="4185979"/>
            <a:ext cx="2646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勉強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="" xmlns:a16="http://schemas.microsoft.com/office/drawing/2014/main" id="{7099CDED-E48E-405E-ADBA-B8E3F0069AF3}"/>
              </a:ext>
            </a:extLst>
          </p:cNvPr>
          <p:cNvSpPr txBox="1"/>
          <p:nvPr/>
        </p:nvSpPr>
        <p:spPr>
          <a:xfrm>
            <a:off x="1590420" y="5201642"/>
            <a:ext cx="3350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テニス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C278753A-870A-426D-8C06-7D1009406278}"/>
              </a:ext>
            </a:extLst>
          </p:cNvPr>
          <p:cNvSpPr txBox="1"/>
          <p:nvPr/>
        </p:nvSpPr>
        <p:spPr>
          <a:xfrm>
            <a:off x="6631161" y="1138990"/>
            <a:ext cx="2646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eat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="" xmlns:a16="http://schemas.microsoft.com/office/drawing/2014/main" id="{262F7CF1-4812-4172-A6F8-CEA1413F8215}"/>
              </a:ext>
            </a:extLst>
          </p:cNvPr>
          <p:cNvSpPr txBox="1"/>
          <p:nvPr/>
        </p:nvSpPr>
        <p:spPr>
          <a:xfrm>
            <a:off x="6631161" y="2154653"/>
            <a:ext cx="2646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ball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="" xmlns:a16="http://schemas.microsoft.com/office/drawing/2014/main" id="{41FC0A4F-CE97-4C13-93AD-0171F35F0E07}"/>
              </a:ext>
            </a:extLst>
          </p:cNvPr>
          <p:cNvSpPr txBox="1"/>
          <p:nvPr/>
        </p:nvSpPr>
        <p:spPr>
          <a:xfrm>
            <a:off x="6631161" y="3170316"/>
            <a:ext cx="2646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go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="" xmlns:a16="http://schemas.microsoft.com/office/drawing/2014/main" id="{BCF62140-29AC-4EE7-ABBE-F8AAA192E142}"/>
              </a:ext>
            </a:extLst>
          </p:cNvPr>
          <p:cNvSpPr txBox="1"/>
          <p:nvPr/>
        </p:nvSpPr>
        <p:spPr>
          <a:xfrm>
            <a:off x="6631161" y="4185979"/>
            <a:ext cx="2646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study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="" xmlns:a16="http://schemas.microsoft.com/office/drawing/2014/main" id="{6945BB8F-2112-49B2-8983-4D6D69A08DF5}"/>
              </a:ext>
            </a:extLst>
          </p:cNvPr>
          <p:cNvSpPr txBox="1"/>
          <p:nvPr/>
        </p:nvSpPr>
        <p:spPr>
          <a:xfrm>
            <a:off x="6631161" y="5201642"/>
            <a:ext cx="2646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tennis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="" xmlns:a16="http://schemas.microsoft.com/office/drawing/2014/main" id="{8C8F130A-B5BF-4BD7-A0D9-3F4E5DB23F82}"/>
              </a:ext>
            </a:extLst>
          </p:cNvPr>
          <p:cNvSpPr txBox="1"/>
          <p:nvPr/>
        </p:nvSpPr>
        <p:spPr>
          <a:xfrm>
            <a:off x="2913893" y="0"/>
            <a:ext cx="60972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例</a:t>
            </a:r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;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756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6" grpId="0"/>
      <p:bldP spid="6" grpId="1"/>
      <p:bldP spid="7" grpId="0"/>
      <p:bldP spid="7" grpId="1"/>
      <p:bldP spid="8" grpId="0"/>
      <p:bldP spid="8" grpId="1"/>
      <p:bldP spid="14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B4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9C8671D6-F26E-42AA-B0DF-21A4FA1F86C0}"/>
              </a:ext>
            </a:extLst>
          </p:cNvPr>
          <p:cNvSpPr txBox="1"/>
          <p:nvPr/>
        </p:nvSpPr>
        <p:spPr>
          <a:xfrm>
            <a:off x="1590420" y="3170316"/>
            <a:ext cx="88316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しなければならない</a:t>
            </a:r>
            <a:endParaRPr kumimoji="1" lang="en-US" altLang="ja-JP" sz="48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en-US" altLang="ja-JP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(m_____)</a:t>
            </a:r>
            <a:endParaRPr kumimoji="1" lang="ja-JP" altLang="en-US" sz="4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="" xmlns:a16="http://schemas.microsoft.com/office/drawing/2014/main" id="{4006147E-CBD5-4C76-9F28-CC5BA819AA7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-1" b="35530"/>
          <a:stretch/>
        </p:blipFill>
        <p:spPr>
          <a:xfrm>
            <a:off x="0" y="0"/>
            <a:ext cx="3180841" cy="87715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EE0ADD08-0F65-4B65-9993-F883E2B9AC8B}"/>
              </a:ext>
            </a:extLst>
          </p:cNvPr>
          <p:cNvSpPr txBox="1"/>
          <p:nvPr/>
        </p:nvSpPr>
        <p:spPr>
          <a:xfrm>
            <a:off x="1590420" y="1138990"/>
            <a:ext cx="35820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外出する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C01AB3FC-A391-47CB-8A15-C588BBA597FC}"/>
              </a:ext>
            </a:extLst>
          </p:cNvPr>
          <p:cNvSpPr txBox="1"/>
          <p:nvPr/>
        </p:nvSpPr>
        <p:spPr>
          <a:xfrm>
            <a:off x="1590420" y="2154653"/>
            <a:ext cx="49558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一員、メンバー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="" xmlns:a16="http://schemas.microsoft.com/office/drawing/2014/main" id="{0B08F8E8-5370-41EE-8793-E8C4DA0F8505}"/>
              </a:ext>
            </a:extLst>
          </p:cNvPr>
          <p:cNvSpPr txBox="1"/>
          <p:nvPr/>
        </p:nvSpPr>
        <p:spPr>
          <a:xfrm>
            <a:off x="1590420" y="4185979"/>
            <a:ext cx="35820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若い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="" xmlns:a16="http://schemas.microsoft.com/office/drawing/2014/main" id="{7099CDED-E48E-405E-ADBA-B8E3F0069AF3}"/>
              </a:ext>
            </a:extLst>
          </p:cNvPr>
          <p:cNvSpPr txBox="1"/>
          <p:nvPr/>
        </p:nvSpPr>
        <p:spPr>
          <a:xfrm>
            <a:off x="1590420" y="5201642"/>
            <a:ext cx="45817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重要、大切な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="" xmlns:a16="http://schemas.microsoft.com/office/drawing/2014/main" id="{65266303-7F56-4ADE-BC55-BD59E1EDB46E}"/>
              </a:ext>
            </a:extLst>
          </p:cNvPr>
          <p:cNvSpPr txBox="1"/>
          <p:nvPr/>
        </p:nvSpPr>
        <p:spPr>
          <a:xfrm>
            <a:off x="6631161" y="1138990"/>
            <a:ext cx="51313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に従う、を守る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="" xmlns:a16="http://schemas.microsoft.com/office/drawing/2014/main" id="{3C82B73E-5B91-40CB-B603-20ECA13CB784}"/>
              </a:ext>
            </a:extLst>
          </p:cNvPr>
          <p:cNvSpPr txBox="1"/>
          <p:nvPr/>
        </p:nvSpPr>
        <p:spPr>
          <a:xfrm>
            <a:off x="6631161" y="2154653"/>
            <a:ext cx="46533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質問、疑問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="" xmlns:a16="http://schemas.microsoft.com/office/drawing/2014/main" id="{BD66DC74-F7B3-4E73-8476-55B6D5951A86}"/>
              </a:ext>
            </a:extLst>
          </p:cNvPr>
          <p:cNvSpPr txBox="1"/>
          <p:nvPr/>
        </p:nvSpPr>
        <p:spPr>
          <a:xfrm>
            <a:off x="6631161" y="3170316"/>
            <a:ext cx="44767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規則、ルール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="" xmlns:a16="http://schemas.microsoft.com/office/drawing/2014/main" id="{2DF7942D-F7C0-4D3C-9C95-3F83E6ED6B73}"/>
              </a:ext>
            </a:extLst>
          </p:cNvPr>
          <p:cNvSpPr txBox="1"/>
          <p:nvPr/>
        </p:nvSpPr>
        <p:spPr>
          <a:xfrm>
            <a:off x="6631161" y="4185979"/>
            <a:ext cx="556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ホストファミリー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="" xmlns:a16="http://schemas.microsoft.com/office/drawing/2014/main" id="{73121FDD-E971-477A-B946-99575D51D297}"/>
              </a:ext>
            </a:extLst>
          </p:cNvPr>
          <p:cNvSpPr txBox="1"/>
          <p:nvPr/>
        </p:nvSpPr>
        <p:spPr>
          <a:xfrm>
            <a:off x="6631161" y="5201642"/>
            <a:ext cx="556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しなければならない</a:t>
            </a:r>
            <a:endParaRPr lang="en-US" altLang="ja-JP" sz="48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en-US" altLang="ja-JP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</a:t>
            </a:r>
            <a:r>
              <a:rPr lang="ja-JP" altLang="en-US" sz="4800" dirty="0" err="1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ｈ</a:t>
            </a:r>
            <a:r>
              <a:rPr lang="en-US" altLang="ja-JP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_____ t__)</a:t>
            </a:r>
            <a:endParaRPr lang="ja-JP" altLang="en-US" sz="4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F501C198-93C4-4F2C-B9F7-8ABA95D10CF5}"/>
              </a:ext>
            </a:extLst>
          </p:cNvPr>
          <p:cNvSpPr txBox="1"/>
          <p:nvPr/>
        </p:nvSpPr>
        <p:spPr>
          <a:xfrm>
            <a:off x="2913893" y="0"/>
            <a:ext cx="60972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Round 1: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659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500"/>
                            </p:stCondLst>
                            <p:childTnLst>
                              <p:par>
                                <p:cTn id="4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500"/>
                            </p:stCondLst>
                            <p:childTnLst>
                              <p:par>
                                <p:cTn id="5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1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500"/>
                            </p:stCondLst>
                            <p:childTnLst>
                              <p:par>
                                <p:cTn id="6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4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500"/>
                            </p:stCondLst>
                            <p:childTnLst>
                              <p:par>
                                <p:cTn id="7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7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8500"/>
                            </p:stCondLst>
                            <p:childTnLst>
                              <p:par>
                                <p:cTn id="8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2" grpId="0"/>
      <p:bldP spid="2" grpId="1"/>
      <p:bldP spid="4" grpId="0"/>
      <p:bldP spid="4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B4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="" xmlns:a16="http://schemas.microsoft.com/office/drawing/2014/main" id="{4006147E-CBD5-4C76-9F28-CC5BA819AA7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-1" b="35530"/>
          <a:stretch/>
        </p:blipFill>
        <p:spPr>
          <a:xfrm>
            <a:off x="0" y="0"/>
            <a:ext cx="3180841" cy="87715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EE0ADD08-0F65-4B65-9993-F883E2B9AC8B}"/>
              </a:ext>
            </a:extLst>
          </p:cNvPr>
          <p:cNvSpPr txBox="1"/>
          <p:nvPr/>
        </p:nvSpPr>
        <p:spPr>
          <a:xfrm>
            <a:off x="1590420" y="1138990"/>
            <a:ext cx="3937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go out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C01AB3FC-A391-47CB-8A15-C588BBA597FC}"/>
              </a:ext>
            </a:extLst>
          </p:cNvPr>
          <p:cNvSpPr txBox="1"/>
          <p:nvPr/>
        </p:nvSpPr>
        <p:spPr>
          <a:xfrm>
            <a:off x="1590420" y="2154653"/>
            <a:ext cx="30543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member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9C8671D6-F26E-42AA-B0DF-21A4FA1F86C0}"/>
              </a:ext>
            </a:extLst>
          </p:cNvPr>
          <p:cNvSpPr txBox="1"/>
          <p:nvPr/>
        </p:nvSpPr>
        <p:spPr>
          <a:xfrm>
            <a:off x="1590420" y="3170316"/>
            <a:ext cx="3937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must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="" xmlns:a16="http://schemas.microsoft.com/office/drawing/2014/main" id="{0B08F8E8-5370-41EE-8793-E8C4DA0F8505}"/>
              </a:ext>
            </a:extLst>
          </p:cNvPr>
          <p:cNvSpPr txBox="1"/>
          <p:nvPr/>
        </p:nvSpPr>
        <p:spPr>
          <a:xfrm>
            <a:off x="1590420" y="4185979"/>
            <a:ext cx="3937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young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="" xmlns:a16="http://schemas.microsoft.com/office/drawing/2014/main" id="{7099CDED-E48E-405E-ADBA-B8E3F0069AF3}"/>
              </a:ext>
            </a:extLst>
          </p:cNvPr>
          <p:cNvSpPr txBox="1"/>
          <p:nvPr/>
        </p:nvSpPr>
        <p:spPr>
          <a:xfrm>
            <a:off x="1590420" y="5201642"/>
            <a:ext cx="3937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important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="" xmlns:a16="http://schemas.microsoft.com/office/drawing/2014/main" id="{65266303-7F56-4ADE-BC55-BD59E1EDB46E}"/>
              </a:ext>
            </a:extLst>
          </p:cNvPr>
          <p:cNvSpPr txBox="1"/>
          <p:nvPr/>
        </p:nvSpPr>
        <p:spPr>
          <a:xfrm>
            <a:off x="6631161" y="1138990"/>
            <a:ext cx="41753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follow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="" xmlns:a16="http://schemas.microsoft.com/office/drawing/2014/main" id="{3C82B73E-5B91-40CB-B603-20ECA13CB784}"/>
              </a:ext>
            </a:extLst>
          </p:cNvPr>
          <p:cNvSpPr txBox="1"/>
          <p:nvPr/>
        </p:nvSpPr>
        <p:spPr>
          <a:xfrm>
            <a:off x="6631161" y="2154653"/>
            <a:ext cx="41753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question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="" xmlns:a16="http://schemas.microsoft.com/office/drawing/2014/main" id="{BD66DC74-F7B3-4E73-8476-55B6D5951A86}"/>
              </a:ext>
            </a:extLst>
          </p:cNvPr>
          <p:cNvSpPr txBox="1"/>
          <p:nvPr/>
        </p:nvSpPr>
        <p:spPr>
          <a:xfrm>
            <a:off x="6631161" y="3170316"/>
            <a:ext cx="41753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rule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="" xmlns:a16="http://schemas.microsoft.com/office/drawing/2014/main" id="{2DF7942D-F7C0-4D3C-9C95-3F83E6ED6B73}"/>
              </a:ext>
            </a:extLst>
          </p:cNvPr>
          <p:cNvSpPr txBox="1"/>
          <p:nvPr/>
        </p:nvSpPr>
        <p:spPr>
          <a:xfrm>
            <a:off x="6631160" y="4185979"/>
            <a:ext cx="52976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host family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="" xmlns:a16="http://schemas.microsoft.com/office/drawing/2014/main" id="{73121FDD-E971-477A-B946-99575D51D297}"/>
              </a:ext>
            </a:extLst>
          </p:cNvPr>
          <p:cNvSpPr txBox="1"/>
          <p:nvPr/>
        </p:nvSpPr>
        <p:spPr>
          <a:xfrm>
            <a:off x="6631161" y="5201642"/>
            <a:ext cx="42792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h</a:t>
            </a:r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ave to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F501C198-93C4-4F2C-B9F7-8ABA95D10CF5}"/>
              </a:ext>
            </a:extLst>
          </p:cNvPr>
          <p:cNvSpPr txBox="1"/>
          <p:nvPr/>
        </p:nvSpPr>
        <p:spPr>
          <a:xfrm>
            <a:off x="2913893" y="0"/>
            <a:ext cx="6695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Round 1 answers: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562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B4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="" xmlns:a16="http://schemas.microsoft.com/office/drawing/2014/main" id="{4006147E-CBD5-4C76-9F28-CC5BA819AA7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-1" b="35530"/>
          <a:stretch/>
        </p:blipFill>
        <p:spPr>
          <a:xfrm>
            <a:off x="0" y="0"/>
            <a:ext cx="3180841" cy="87715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EE0ADD08-0F65-4B65-9993-F883E2B9AC8B}"/>
              </a:ext>
            </a:extLst>
          </p:cNvPr>
          <p:cNvSpPr txBox="1"/>
          <p:nvPr/>
        </p:nvSpPr>
        <p:spPr>
          <a:xfrm>
            <a:off x="1590420" y="1138990"/>
            <a:ext cx="60261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完全な、完ぺきな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C01AB3FC-A391-47CB-8A15-C588BBA597FC}"/>
              </a:ext>
            </a:extLst>
          </p:cNvPr>
          <p:cNvSpPr txBox="1"/>
          <p:nvPr/>
        </p:nvSpPr>
        <p:spPr>
          <a:xfrm>
            <a:off x="1590420" y="2154653"/>
            <a:ext cx="4505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ひとりで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9C8671D6-F26E-42AA-B0DF-21A4FA1F86C0}"/>
              </a:ext>
            </a:extLst>
          </p:cNvPr>
          <p:cNvSpPr txBox="1"/>
          <p:nvPr/>
        </p:nvSpPr>
        <p:spPr>
          <a:xfrm>
            <a:off x="1590420" y="3170316"/>
            <a:ext cx="4505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安全な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="" xmlns:a16="http://schemas.microsoft.com/office/drawing/2014/main" id="{0B08F8E8-5370-41EE-8793-E8C4DA0F8505}"/>
              </a:ext>
            </a:extLst>
          </p:cNvPr>
          <p:cNvSpPr txBox="1"/>
          <p:nvPr/>
        </p:nvSpPr>
        <p:spPr>
          <a:xfrm>
            <a:off x="1590420" y="4185979"/>
            <a:ext cx="4505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場合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="" xmlns:a16="http://schemas.microsoft.com/office/drawing/2014/main" id="{7099CDED-E48E-405E-ADBA-B8E3F0069AF3}"/>
              </a:ext>
            </a:extLst>
          </p:cNvPr>
          <p:cNvSpPr txBox="1"/>
          <p:nvPr/>
        </p:nvSpPr>
        <p:spPr>
          <a:xfrm>
            <a:off x="1590420" y="5201642"/>
            <a:ext cx="4505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を終える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="" xmlns:a16="http://schemas.microsoft.com/office/drawing/2014/main" id="{65266303-7F56-4ADE-BC55-BD59E1EDB46E}"/>
              </a:ext>
            </a:extLst>
          </p:cNvPr>
          <p:cNvSpPr txBox="1"/>
          <p:nvPr/>
        </p:nvSpPr>
        <p:spPr>
          <a:xfrm>
            <a:off x="6631161" y="1138990"/>
            <a:ext cx="4505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浴室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="" xmlns:a16="http://schemas.microsoft.com/office/drawing/2014/main" id="{3C82B73E-5B91-40CB-B603-20ECA13CB784}"/>
              </a:ext>
            </a:extLst>
          </p:cNvPr>
          <p:cNvSpPr txBox="1"/>
          <p:nvPr/>
        </p:nvSpPr>
        <p:spPr>
          <a:xfrm>
            <a:off x="6631161" y="2154653"/>
            <a:ext cx="49967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そんなに、そのような</a:t>
            </a:r>
            <a:endParaRPr kumimoji="1" lang="ja-JP" altLang="en-US" sz="4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="" xmlns:a16="http://schemas.microsoft.com/office/drawing/2014/main" id="{BD66DC74-F7B3-4E73-8476-55B6D5951A86}"/>
              </a:ext>
            </a:extLst>
          </p:cNvPr>
          <p:cNvSpPr txBox="1"/>
          <p:nvPr/>
        </p:nvSpPr>
        <p:spPr>
          <a:xfrm>
            <a:off x="6631161" y="3170316"/>
            <a:ext cx="4505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を節約する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="" xmlns:a16="http://schemas.microsoft.com/office/drawing/2014/main" id="{2DF7942D-F7C0-4D3C-9C95-3F83E6ED6B73}"/>
              </a:ext>
            </a:extLst>
          </p:cNvPr>
          <p:cNvSpPr txBox="1"/>
          <p:nvPr/>
        </p:nvSpPr>
        <p:spPr>
          <a:xfrm>
            <a:off x="6631161" y="4185979"/>
            <a:ext cx="4505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取り皿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="" xmlns:a16="http://schemas.microsoft.com/office/drawing/2014/main" id="{73121FDD-E971-477A-B946-99575D51D297}"/>
              </a:ext>
            </a:extLst>
          </p:cNvPr>
          <p:cNvSpPr txBox="1"/>
          <p:nvPr/>
        </p:nvSpPr>
        <p:spPr>
          <a:xfrm>
            <a:off x="6631161" y="5201642"/>
            <a:ext cx="4505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を傷つける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F501C198-93C4-4F2C-B9F7-8ABA95D10CF5}"/>
              </a:ext>
            </a:extLst>
          </p:cNvPr>
          <p:cNvSpPr txBox="1"/>
          <p:nvPr/>
        </p:nvSpPr>
        <p:spPr>
          <a:xfrm>
            <a:off x="2913893" y="0"/>
            <a:ext cx="60972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Round </a:t>
            </a:r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2: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241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7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9000"/>
                            </p:stCondLst>
                            <p:childTnLst>
                              <p:par>
                                <p:cTn id="8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B4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="" xmlns:a16="http://schemas.microsoft.com/office/drawing/2014/main" id="{4006147E-CBD5-4C76-9F28-CC5BA819AA7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-1" b="35530"/>
          <a:stretch/>
        </p:blipFill>
        <p:spPr>
          <a:xfrm>
            <a:off x="0" y="0"/>
            <a:ext cx="3180841" cy="87715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EE0ADD08-0F65-4B65-9993-F883E2B9AC8B}"/>
              </a:ext>
            </a:extLst>
          </p:cNvPr>
          <p:cNvSpPr txBox="1"/>
          <p:nvPr/>
        </p:nvSpPr>
        <p:spPr>
          <a:xfrm>
            <a:off x="1590420" y="1138990"/>
            <a:ext cx="4423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perfect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C01AB3FC-A391-47CB-8A15-C588BBA597FC}"/>
              </a:ext>
            </a:extLst>
          </p:cNvPr>
          <p:cNvSpPr txBox="1"/>
          <p:nvPr/>
        </p:nvSpPr>
        <p:spPr>
          <a:xfrm>
            <a:off x="1590420" y="2154653"/>
            <a:ext cx="4423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alone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9C8671D6-F26E-42AA-B0DF-21A4FA1F86C0}"/>
              </a:ext>
            </a:extLst>
          </p:cNvPr>
          <p:cNvSpPr txBox="1"/>
          <p:nvPr/>
        </p:nvSpPr>
        <p:spPr>
          <a:xfrm>
            <a:off x="1590420" y="3170316"/>
            <a:ext cx="4423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safe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="" xmlns:a16="http://schemas.microsoft.com/office/drawing/2014/main" id="{0B08F8E8-5370-41EE-8793-E8C4DA0F8505}"/>
              </a:ext>
            </a:extLst>
          </p:cNvPr>
          <p:cNvSpPr txBox="1"/>
          <p:nvPr/>
        </p:nvSpPr>
        <p:spPr>
          <a:xfrm>
            <a:off x="1590420" y="4185979"/>
            <a:ext cx="4423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case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="" xmlns:a16="http://schemas.microsoft.com/office/drawing/2014/main" id="{7099CDED-E48E-405E-ADBA-B8E3F0069AF3}"/>
              </a:ext>
            </a:extLst>
          </p:cNvPr>
          <p:cNvSpPr txBox="1"/>
          <p:nvPr/>
        </p:nvSpPr>
        <p:spPr>
          <a:xfrm>
            <a:off x="1590420" y="5201642"/>
            <a:ext cx="4423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finish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="" xmlns:a16="http://schemas.microsoft.com/office/drawing/2014/main" id="{65266303-7F56-4ADE-BC55-BD59E1EDB46E}"/>
              </a:ext>
            </a:extLst>
          </p:cNvPr>
          <p:cNvSpPr txBox="1"/>
          <p:nvPr/>
        </p:nvSpPr>
        <p:spPr>
          <a:xfrm>
            <a:off x="6631161" y="1138990"/>
            <a:ext cx="4423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bathroom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="" xmlns:a16="http://schemas.microsoft.com/office/drawing/2014/main" id="{3C82B73E-5B91-40CB-B603-20ECA13CB784}"/>
              </a:ext>
            </a:extLst>
          </p:cNvPr>
          <p:cNvSpPr txBox="1"/>
          <p:nvPr/>
        </p:nvSpPr>
        <p:spPr>
          <a:xfrm>
            <a:off x="6631161" y="2154653"/>
            <a:ext cx="4423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such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="" xmlns:a16="http://schemas.microsoft.com/office/drawing/2014/main" id="{BD66DC74-F7B3-4E73-8476-55B6D5951A86}"/>
              </a:ext>
            </a:extLst>
          </p:cNvPr>
          <p:cNvSpPr txBox="1"/>
          <p:nvPr/>
        </p:nvSpPr>
        <p:spPr>
          <a:xfrm>
            <a:off x="6631161" y="3170316"/>
            <a:ext cx="4423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save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="" xmlns:a16="http://schemas.microsoft.com/office/drawing/2014/main" id="{2DF7942D-F7C0-4D3C-9C95-3F83E6ED6B73}"/>
              </a:ext>
            </a:extLst>
          </p:cNvPr>
          <p:cNvSpPr txBox="1"/>
          <p:nvPr/>
        </p:nvSpPr>
        <p:spPr>
          <a:xfrm>
            <a:off x="6631161" y="4185979"/>
            <a:ext cx="4423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plate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="" xmlns:a16="http://schemas.microsoft.com/office/drawing/2014/main" id="{73121FDD-E971-477A-B946-99575D51D297}"/>
              </a:ext>
            </a:extLst>
          </p:cNvPr>
          <p:cNvSpPr txBox="1"/>
          <p:nvPr/>
        </p:nvSpPr>
        <p:spPr>
          <a:xfrm>
            <a:off x="6631161" y="5201642"/>
            <a:ext cx="4423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hurt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F501C198-93C4-4F2C-B9F7-8ABA95D10CF5}"/>
              </a:ext>
            </a:extLst>
          </p:cNvPr>
          <p:cNvSpPr txBox="1"/>
          <p:nvPr/>
        </p:nvSpPr>
        <p:spPr>
          <a:xfrm>
            <a:off x="2913893" y="0"/>
            <a:ext cx="6695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Round 2 answers: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492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B4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="" xmlns:a16="http://schemas.microsoft.com/office/drawing/2014/main" id="{4006147E-CBD5-4C76-9F28-CC5BA819AA7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-1" b="35530"/>
          <a:stretch/>
        </p:blipFill>
        <p:spPr>
          <a:xfrm>
            <a:off x="0" y="0"/>
            <a:ext cx="3180841" cy="87715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EE0ADD08-0F65-4B65-9993-F883E2B9AC8B}"/>
              </a:ext>
            </a:extLst>
          </p:cNvPr>
          <p:cNvSpPr txBox="1"/>
          <p:nvPr/>
        </p:nvSpPr>
        <p:spPr>
          <a:xfrm>
            <a:off x="1590420" y="1138990"/>
            <a:ext cx="4505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年配の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C01AB3FC-A391-47CB-8A15-C588BBA597FC}"/>
              </a:ext>
            </a:extLst>
          </p:cNvPr>
          <p:cNvSpPr txBox="1"/>
          <p:nvPr/>
        </p:nvSpPr>
        <p:spPr>
          <a:xfrm>
            <a:off x="1590420" y="2154653"/>
            <a:ext cx="4505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夫婦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9C8671D6-F26E-42AA-B0DF-21A4FA1F86C0}"/>
              </a:ext>
            </a:extLst>
          </p:cNvPr>
          <p:cNvSpPr txBox="1"/>
          <p:nvPr/>
        </p:nvSpPr>
        <p:spPr>
          <a:xfrm>
            <a:off x="1590420" y="3170316"/>
            <a:ext cx="4505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退屈した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="" xmlns:a16="http://schemas.microsoft.com/office/drawing/2014/main" id="{0B08F8E8-5370-41EE-8793-E8C4DA0F8505}"/>
              </a:ext>
            </a:extLst>
          </p:cNvPr>
          <p:cNvSpPr txBox="1"/>
          <p:nvPr/>
        </p:nvSpPr>
        <p:spPr>
          <a:xfrm>
            <a:off x="1590420" y="4185979"/>
            <a:ext cx="4505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趣味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="" xmlns:a16="http://schemas.microsoft.com/office/drawing/2014/main" id="{7099CDED-E48E-405E-ADBA-B8E3F0069AF3}"/>
              </a:ext>
            </a:extLst>
          </p:cNvPr>
          <p:cNvSpPr txBox="1"/>
          <p:nvPr/>
        </p:nvSpPr>
        <p:spPr>
          <a:xfrm>
            <a:off x="1590420" y="5201642"/>
            <a:ext cx="4505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し続ける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="" xmlns:a16="http://schemas.microsoft.com/office/drawing/2014/main" id="{65266303-7F56-4ADE-BC55-BD59E1EDB46E}"/>
              </a:ext>
            </a:extLst>
          </p:cNvPr>
          <p:cNvSpPr txBox="1"/>
          <p:nvPr/>
        </p:nvSpPr>
        <p:spPr>
          <a:xfrm>
            <a:off x="6631161" y="1138990"/>
            <a:ext cx="4505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注意深い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="" xmlns:a16="http://schemas.microsoft.com/office/drawing/2014/main" id="{3C82B73E-5B91-40CB-B603-20ECA13CB784}"/>
              </a:ext>
            </a:extLst>
          </p:cNvPr>
          <p:cNvSpPr txBox="1"/>
          <p:nvPr/>
        </p:nvSpPr>
        <p:spPr>
          <a:xfrm>
            <a:off x="6631161" y="2154653"/>
            <a:ext cx="4505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～も両方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="" xmlns:a16="http://schemas.microsoft.com/office/drawing/2014/main" id="{BD66DC74-F7B3-4E73-8476-55B6D5951A86}"/>
              </a:ext>
            </a:extLst>
          </p:cNvPr>
          <p:cNvSpPr txBox="1"/>
          <p:nvPr/>
        </p:nvSpPr>
        <p:spPr>
          <a:xfrm>
            <a:off x="6631161" y="3170316"/>
            <a:ext cx="4505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</a:t>
            </a:r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つ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="" xmlns:a16="http://schemas.microsoft.com/office/drawing/2014/main" id="{2DF7942D-F7C0-4D3C-9C95-3F83E6ED6B73}"/>
              </a:ext>
            </a:extLst>
          </p:cNvPr>
          <p:cNvSpPr txBox="1"/>
          <p:nvPr/>
        </p:nvSpPr>
        <p:spPr>
          <a:xfrm>
            <a:off x="6631160" y="4185979"/>
            <a:ext cx="55608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理解する、わかる</a:t>
            </a:r>
            <a:endParaRPr kumimoji="1" lang="ja-JP" altLang="en-US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="" xmlns:a16="http://schemas.microsoft.com/office/drawing/2014/main" id="{73121FDD-E971-477A-B946-99575D51D297}"/>
              </a:ext>
            </a:extLst>
          </p:cNvPr>
          <p:cNvSpPr txBox="1"/>
          <p:nvPr/>
        </p:nvSpPr>
        <p:spPr>
          <a:xfrm>
            <a:off x="6631161" y="5201642"/>
            <a:ext cx="4505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時々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F501C198-93C4-4F2C-B9F7-8ABA95D10CF5}"/>
              </a:ext>
            </a:extLst>
          </p:cNvPr>
          <p:cNvSpPr txBox="1"/>
          <p:nvPr/>
        </p:nvSpPr>
        <p:spPr>
          <a:xfrm>
            <a:off x="2913893" y="0"/>
            <a:ext cx="60972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Round </a:t>
            </a:r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3: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528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250"/>
                            </p:stCondLst>
                            <p:childTnLst>
                              <p:par>
                                <p:cTn id="2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750"/>
                            </p:stCondLst>
                            <p:childTnLst>
                              <p:par>
                                <p:cTn id="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250"/>
                            </p:stCondLst>
                            <p:childTnLst>
                              <p:par>
                                <p:cTn id="4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3750"/>
                            </p:stCondLst>
                            <p:childTnLst>
                              <p:par>
                                <p:cTn id="4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6250"/>
                            </p:stCondLst>
                            <p:childTnLst>
                              <p:par>
                                <p:cTn id="5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7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8750"/>
                            </p:stCondLst>
                            <p:childTnLst>
                              <p:par>
                                <p:cTn id="6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1250"/>
                            </p:stCondLst>
                            <p:childTnLst>
                              <p:par>
                                <p:cTn id="7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2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3750"/>
                            </p:stCondLst>
                            <p:childTnLst>
                              <p:par>
                                <p:cTn id="8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B4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="" xmlns:a16="http://schemas.microsoft.com/office/drawing/2014/main" id="{4006147E-CBD5-4C76-9F28-CC5BA819AA7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-1" b="35530"/>
          <a:stretch/>
        </p:blipFill>
        <p:spPr>
          <a:xfrm>
            <a:off x="0" y="0"/>
            <a:ext cx="3180841" cy="87715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EE0ADD08-0F65-4B65-9993-F883E2B9AC8B}"/>
              </a:ext>
            </a:extLst>
          </p:cNvPr>
          <p:cNvSpPr txBox="1"/>
          <p:nvPr/>
        </p:nvSpPr>
        <p:spPr>
          <a:xfrm>
            <a:off x="1590420" y="1138990"/>
            <a:ext cx="46282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elderly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C01AB3FC-A391-47CB-8A15-C588BBA597FC}"/>
              </a:ext>
            </a:extLst>
          </p:cNvPr>
          <p:cNvSpPr txBox="1"/>
          <p:nvPr/>
        </p:nvSpPr>
        <p:spPr>
          <a:xfrm>
            <a:off x="1590420" y="2154653"/>
            <a:ext cx="46282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couple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9C8671D6-F26E-42AA-B0DF-21A4FA1F86C0}"/>
              </a:ext>
            </a:extLst>
          </p:cNvPr>
          <p:cNvSpPr txBox="1"/>
          <p:nvPr/>
        </p:nvSpPr>
        <p:spPr>
          <a:xfrm>
            <a:off x="1590420" y="3170316"/>
            <a:ext cx="46282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bored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="" xmlns:a16="http://schemas.microsoft.com/office/drawing/2014/main" id="{0B08F8E8-5370-41EE-8793-E8C4DA0F8505}"/>
              </a:ext>
            </a:extLst>
          </p:cNvPr>
          <p:cNvSpPr txBox="1"/>
          <p:nvPr/>
        </p:nvSpPr>
        <p:spPr>
          <a:xfrm>
            <a:off x="1590420" y="4185979"/>
            <a:ext cx="46282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hobby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="" xmlns:a16="http://schemas.microsoft.com/office/drawing/2014/main" id="{7099CDED-E48E-405E-ADBA-B8E3F0069AF3}"/>
              </a:ext>
            </a:extLst>
          </p:cNvPr>
          <p:cNvSpPr txBox="1"/>
          <p:nvPr/>
        </p:nvSpPr>
        <p:spPr>
          <a:xfrm>
            <a:off x="1590420" y="5201642"/>
            <a:ext cx="46282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keep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="" xmlns:a16="http://schemas.microsoft.com/office/drawing/2014/main" id="{65266303-7F56-4ADE-BC55-BD59E1EDB46E}"/>
              </a:ext>
            </a:extLst>
          </p:cNvPr>
          <p:cNvSpPr txBox="1"/>
          <p:nvPr/>
        </p:nvSpPr>
        <p:spPr>
          <a:xfrm>
            <a:off x="6631161" y="1138990"/>
            <a:ext cx="46282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careful(</a:t>
            </a:r>
            <a:r>
              <a:rPr kumimoji="1" lang="en-US" altLang="ja-JP" sz="6000" dirty="0" err="1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ly</a:t>
            </a:r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)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="" xmlns:a16="http://schemas.microsoft.com/office/drawing/2014/main" id="{3C82B73E-5B91-40CB-B603-20ECA13CB784}"/>
              </a:ext>
            </a:extLst>
          </p:cNvPr>
          <p:cNvSpPr txBox="1"/>
          <p:nvPr/>
        </p:nvSpPr>
        <p:spPr>
          <a:xfrm>
            <a:off x="6631161" y="2154653"/>
            <a:ext cx="46282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both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="" xmlns:a16="http://schemas.microsoft.com/office/drawing/2014/main" id="{BD66DC74-F7B3-4E73-8476-55B6D5951A86}"/>
              </a:ext>
            </a:extLst>
          </p:cNvPr>
          <p:cNvSpPr txBox="1"/>
          <p:nvPr/>
        </p:nvSpPr>
        <p:spPr>
          <a:xfrm>
            <a:off x="6631161" y="3170316"/>
            <a:ext cx="46282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one of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="" xmlns:a16="http://schemas.microsoft.com/office/drawing/2014/main" id="{2DF7942D-F7C0-4D3C-9C95-3F83E6ED6B73}"/>
              </a:ext>
            </a:extLst>
          </p:cNvPr>
          <p:cNvSpPr txBox="1"/>
          <p:nvPr/>
        </p:nvSpPr>
        <p:spPr>
          <a:xfrm>
            <a:off x="6631161" y="4185979"/>
            <a:ext cx="46282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understand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="" xmlns:a16="http://schemas.microsoft.com/office/drawing/2014/main" id="{73121FDD-E971-477A-B946-99575D51D297}"/>
              </a:ext>
            </a:extLst>
          </p:cNvPr>
          <p:cNvSpPr txBox="1"/>
          <p:nvPr/>
        </p:nvSpPr>
        <p:spPr>
          <a:xfrm>
            <a:off x="6631161" y="5201642"/>
            <a:ext cx="46282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sometimes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F501C198-93C4-4F2C-B9F7-8ABA95D10CF5}"/>
              </a:ext>
            </a:extLst>
          </p:cNvPr>
          <p:cNvSpPr txBox="1"/>
          <p:nvPr/>
        </p:nvSpPr>
        <p:spPr>
          <a:xfrm>
            <a:off x="2913893" y="0"/>
            <a:ext cx="6695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Round 3 answers: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588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149</Words>
  <Application>Microsoft Office PowerPoint</Application>
  <PresentationFormat>ユーザー設定</PresentationFormat>
  <Paragraphs>80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テーマ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燕中学校</dc:creator>
  <cp:lastModifiedBy>Windows ユーザー</cp:lastModifiedBy>
  <cp:revision>20</cp:revision>
  <dcterms:created xsi:type="dcterms:W3CDTF">2021-03-08T05:44:48Z</dcterms:created>
  <dcterms:modified xsi:type="dcterms:W3CDTF">2021-11-11T01:20:12Z</dcterms:modified>
</cp:coreProperties>
</file>