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1" d="100"/>
          <a:sy n="71" d="100"/>
        </p:scale>
        <p:origin x="4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8601" y="349624"/>
            <a:ext cx="116810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000" b="1" dirty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Peter Piper picked a </a:t>
            </a:r>
            <a:r>
              <a:rPr lang="en-US" altLang="ja-JP" sz="100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peck</a:t>
            </a:r>
            <a:r>
              <a:rPr lang="ja-JP" altLang="en-US" sz="100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00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of</a:t>
            </a:r>
            <a:r>
              <a:rPr lang="ja-JP" altLang="en-US" sz="10000" b="1" dirty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00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pickled </a:t>
            </a:r>
            <a:r>
              <a:rPr lang="en-US" altLang="ja-JP" sz="10000" b="1" dirty="0">
                <a:latin typeface="NHHandwriting Medium" panose="020F05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peppers.</a:t>
            </a:r>
            <a:endParaRPr lang="ja-JP" altLang="ja-JP" sz="10000" b="1" dirty="0">
              <a:effectLst/>
              <a:latin typeface="NHHandwriting Medium" panose="020F0500000000000000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8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325145"/>
            <a:ext cx="12588703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dirty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Can you can a can </a:t>
            </a:r>
            <a:endParaRPr lang="en-US" altLang="ja-JP" sz="9600" b="1" dirty="0" smtClean="0">
              <a:latin typeface="NHHandwriting Medium" panose="020F0500000000000000" pitchFamily="34" charset="0"/>
              <a:ea typeface="游明朝" panose="02020400000000000000" pitchFamily="18" charset="-128"/>
              <a:cs typeface="Aharoni"/>
            </a:endParaRPr>
          </a:p>
          <a:p>
            <a:pPr algn="ctr">
              <a:spcAft>
                <a:spcPts val="0"/>
              </a:spcAft>
            </a:pPr>
            <a:r>
              <a:rPr lang="en-US" altLang="ja-JP" sz="96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as </a:t>
            </a:r>
            <a:r>
              <a:rPr lang="en-US" altLang="ja-JP" sz="9600" b="1" dirty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a canner </a:t>
            </a:r>
            <a:endParaRPr lang="en-US" altLang="ja-JP" sz="9600" b="1" dirty="0" smtClean="0">
              <a:latin typeface="NHHandwriting Medium" panose="020F0500000000000000" pitchFamily="34" charset="0"/>
              <a:ea typeface="游明朝" panose="02020400000000000000" pitchFamily="18" charset="-128"/>
              <a:cs typeface="Aharoni"/>
            </a:endParaRPr>
          </a:p>
          <a:p>
            <a:pPr algn="ctr">
              <a:spcAft>
                <a:spcPts val="0"/>
              </a:spcAft>
            </a:pPr>
            <a:r>
              <a:rPr lang="en-US" altLang="ja-JP" sz="96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can </a:t>
            </a:r>
            <a:r>
              <a:rPr lang="en-US" altLang="ja-JP" sz="9600" b="1" dirty="0" err="1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can</a:t>
            </a:r>
            <a:r>
              <a:rPr lang="en-US" altLang="ja-JP" sz="9600" b="1" dirty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 a can?</a:t>
            </a:r>
            <a:endParaRPr lang="ja-JP" altLang="ja-JP" sz="96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2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85292" y="917993"/>
            <a:ext cx="10027104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600" b="1" dirty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A happy hippo </a:t>
            </a:r>
            <a:endParaRPr lang="en-US" altLang="ja-JP" sz="9600" b="1" dirty="0" smtClean="0">
              <a:latin typeface="NHHandwriting Medium" panose="020F0500000000000000" pitchFamily="34" charset="0"/>
              <a:ea typeface="游明朝" panose="02020400000000000000" pitchFamily="18" charset="-128"/>
              <a:cs typeface="Aharoni"/>
            </a:endParaRPr>
          </a:p>
          <a:p>
            <a:pPr algn="ctr"/>
            <a:r>
              <a:rPr lang="en-US" altLang="ja-JP" sz="96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hopped </a:t>
            </a:r>
            <a:r>
              <a:rPr lang="en-US" altLang="ja-JP" sz="9600" b="1" dirty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and </a:t>
            </a:r>
            <a:endParaRPr lang="en-US" altLang="ja-JP" sz="9600" b="1" dirty="0" smtClean="0">
              <a:latin typeface="NHHandwriting Medium" panose="020F0500000000000000" pitchFamily="34" charset="0"/>
              <a:ea typeface="游明朝" panose="02020400000000000000" pitchFamily="18" charset="-128"/>
              <a:cs typeface="Aharoni"/>
            </a:endParaRPr>
          </a:p>
          <a:p>
            <a:pPr algn="ctr"/>
            <a:r>
              <a:rPr lang="en-US" altLang="ja-JP" sz="9600" b="1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haroni"/>
              </a:rPr>
              <a:t>hiccupped</a:t>
            </a:r>
            <a:endParaRPr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51444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59340" y="245640"/>
            <a:ext cx="8271815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Shut up the </a:t>
            </a:r>
            <a:endParaRPr lang="en-US" altLang="ja-JP" sz="9600" b="1" spc="25" dirty="0" smtClean="0">
              <a:latin typeface="NHHandwriting Medium" panose="020F0500000000000000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shutters </a:t>
            </a:r>
          </a:p>
          <a:p>
            <a:pPr algn="ctr"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and </a:t>
            </a: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sit in </a:t>
            </a:r>
            <a:endParaRPr lang="en-US" altLang="ja-JP" sz="9600" b="1" spc="25" dirty="0" smtClean="0">
              <a:latin typeface="NHHandwriting Medium" panose="020F0500000000000000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the </a:t>
            </a: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shop.</a:t>
            </a:r>
            <a:endParaRPr lang="ja-JP" altLang="ja-JP" sz="96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6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17638" y="1321405"/>
            <a:ext cx="9987028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I saw a kitten </a:t>
            </a:r>
            <a:endParaRPr lang="en-US" altLang="ja-JP" sz="9600" b="1" spc="25" dirty="0" smtClean="0">
              <a:latin typeface="NHHandwriting Medium" panose="020F0500000000000000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eating chicken </a:t>
            </a:r>
          </a:p>
          <a:p>
            <a:pPr algn="ctr"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in </a:t>
            </a: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the kitchen.</a:t>
            </a:r>
            <a:endParaRPr lang="ja-JP" altLang="ja-JP" sz="96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01558" y="1146592"/>
            <a:ext cx="1119665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Fred fed Ted </a:t>
            </a:r>
            <a:endParaRPr lang="en-US" altLang="ja-JP" sz="9600" b="1" spc="25" dirty="0" smtClean="0">
              <a:latin typeface="NHHandwriting Medium" panose="020F0500000000000000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bread</a:t>
            </a: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, </a:t>
            </a: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and Ted </a:t>
            </a:r>
          </a:p>
          <a:p>
            <a:pPr>
              <a:spcAft>
                <a:spcPts val="0"/>
              </a:spcAft>
            </a:pP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Fed</a:t>
            </a:r>
            <a:r>
              <a:rPr lang="ja-JP" altLang="en-US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9600" b="1" spc="25" dirty="0" smtClean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Fred </a:t>
            </a:r>
            <a:r>
              <a:rPr lang="en-US" altLang="ja-JP" sz="9600" b="1" spc="25" dirty="0">
                <a:latin typeface="NHHandwriting Medium" panose="020F0500000000000000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bread. </a:t>
            </a:r>
            <a:endParaRPr lang="ja-JP" altLang="ja-JP" sz="96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8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9</TotalTime>
  <Words>55</Words>
  <Application>Microsoft Office PowerPoint</Application>
  <PresentationFormat>ワイド画面</PresentationFormat>
  <Paragraphs>17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Aharoni</vt:lpstr>
      <vt:lpstr>ＭＳ Ｐゴシック</vt:lpstr>
      <vt:lpstr>游明朝</vt:lpstr>
      <vt:lpstr>Arial</vt:lpstr>
      <vt:lpstr>Calibri</vt:lpstr>
      <vt:lpstr>Calibri Light</vt:lpstr>
      <vt:lpstr>NHHandwriting Medium</vt:lpstr>
      <vt:lpstr>Times New Roman</vt:lpstr>
      <vt:lpstr>天空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3</cp:revision>
  <dcterms:created xsi:type="dcterms:W3CDTF">2024-02-21T00:38:01Z</dcterms:created>
  <dcterms:modified xsi:type="dcterms:W3CDTF">2024-02-21T00:47:53Z</dcterms:modified>
</cp:coreProperties>
</file>