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460" r:id="rId4"/>
    <p:sldId id="461" r:id="rId5"/>
    <p:sldId id="459" r:id="rId6"/>
    <p:sldId id="382" r:id="rId7"/>
    <p:sldId id="262" r:id="rId8"/>
    <p:sldId id="377" r:id="rId9"/>
    <p:sldId id="421" r:id="rId10"/>
    <p:sldId id="378" r:id="rId11"/>
    <p:sldId id="462" r:id="rId12"/>
    <p:sldId id="420" r:id="rId13"/>
    <p:sldId id="379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9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2F8B-D28B-4B25-BE9F-FDAE7C59E607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7397-75F8-4822-8DCF-76BBE4F1B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291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2F8B-D28B-4B25-BE9F-FDAE7C59E607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7397-75F8-4822-8DCF-76BBE4F1B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67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2F8B-D28B-4B25-BE9F-FDAE7C59E607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7397-75F8-4822-8DCF-76BBE4F1B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252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2F8B-D28B-4B25-BE9F-FDAE7C59E607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7397-75F8-4822-8DCF-76BBE4F1B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615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2F8B-D28B-4B25-BE9F-FDAE7C59E607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7397-75F8-4822-8DCF-76BBE4F1B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4390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2F8B-D28B-4B25-BE9F-FDAE7C59E607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7397-75F8-4822-8DCF-76BBE4F1B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6332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2F8B-D28B-4B25-BE9F-FDAE7C59E607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7397-75F8-4822-8DCF-76BBE4F1B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253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2F8B-D28B-4B25-BE9F-FDAE7C59E607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7397-75F8-4822-8DCF-76BBE4F1B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7194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2F8B-D28B-4B25-BE9F-FDAE7C59E607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7397-75F8-4822-8DCF-76BBE4F1B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174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2F8B-D28B-4B25-BE9F-FDAE7C59E607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7397-75F8-4822-8DCF-76BBE4F1B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2034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2F8B-D28B-4B25-BE9F-FDAE7C59E607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7397-75F8-4822-8DCF-76BBE4F1B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38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02F8B-D28B-4B25-BE9F-FDAE7C59E607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57397-75F8-4822-8DCF-76BBE4F1B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645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pageresource.com/wallpapers/wallpaper/fantastic-earth-from-space-high-resolu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NUMBER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5" name="テキスト ボックス 1"/>
          <p:cNvSpPr txBox="1"/>
          <p:nvPr/>
        </p:nvSpPr>
        <p:spPr>
          <a:xfrm>
            <a:off x="6006" y="3115355"/>
            <a:ext cx="9143999" cy="376491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Aft>
                <a:spcPts val="0"/>
              </a:spcAft>
            </a:pPr>
            <a:r>
              <a:rPr lang="en-US" altLang="ja-JP" sz="9600" b="1" kern="100" spc="50" dirty="0" smtClean="0">
                <a:solidFill>
                  <a:srgbClr val="FFFF00"/>
                </a:soli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  <a:ea typeface="ＭＳ 明朝"/>
                <a:cs typeface="Times New Roman"/>
              </a:rPr>
              <a:t>Where do you want to go?</a:t>
            </a:r>
            <a:endParaRPr lang="ja-JP" sz="1050" kern="100" dirty="0">
              <a:effectLst/>
              <a:latin typeface="Comic Sans MS" panose="030F0702030302020204" pitchFamily="66" charset="0"/>
              <a:ea typeface="ＭＳ 明朝"/>
              <a:cs typeface="Times New Roman"/>
            </a:endParaRPr>
          </a:p>
        </p:txBody>
      </p:sp>
      <p:sp>
        <p:nvSpPr>
          <p:cNvPr id="6" name="テキスト ボックス 1"/>
          <p:cNvSpPr txBox="1"/>
          <p:nvPr/>
        </p:nvSpPr>
        <p:spPr>
          <a:xfrm>
            <a:off x="-10228" y="1124958"/>
            <a:ext cx="9143999" cy="1584176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Aft>
                <a:spcPts val="0"/>
              </a:spcAft>
            </a:pPr>
            <a:r>
              <a:rPr lang="en-US" altLang="ja-JP" sz="9600" b="1" kern="100" spc="50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  <a:ea typeface="ＭＳ 明朝"/>
                <a:cs typeface="Times New Roman"/>
              </a:rPr>
              <a:t>NAME</a:t>
            </a:r>
            <a:endParaRPr lang="ja-JP" sz="1050" kern="100" dirty="0">
              <a:ln>
                <a:solidFill>
                  <a:srgbClr val="FFFF00"/>
                </a:solidFill>
              </a:ln>
              <a:solidFill>
                <a:srgbClr val="FF0000"/>
              </a:solidFill>
              <a:effectLst/>
              <a:latin typeface="Comic Sans MS" panose="030F0702030302020204" pitchFamily="66" charset="0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9161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pageresource.com/wallpapers/wallpaper/fantastic-earth-from-space-high-resolu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/>
              <a:t>4</a:t>
            </a:r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pic>
        <p:nvPicPr>
          <p:cNvPr id="4" name="irc_mi" descr="「greece parthenon」の画像検索結果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4" r="3960"/>
          <a:stretch/>
        </p:blipFill>
        <p:spPr bwMode="auto">
          <a:xfrm>
            <a:off x="107504" y="1196752"/>
            <a:ext cx="8928992" cy="475252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5181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pageresource.com/wallpapers/wallpaper/fantastic-earth-from-space-high-resolu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/>
              <a:t>4</a:t>
            </a:r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32" y="1196752"/>
            <a:ext cx="8532440" cy="479523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8296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pageresource.com/wallpapers/wallpaper/fantastic-earth-from-space-high-resolu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/>
              <a:t>4</a:t>
            </a:r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sp>
        <p:nvSpPr>
          <p:cNvPr id="6" name="正方形/長方形 5"/>
          <p:cNvSpPr/>
          <p:nvPr/>
        </p:nvSpPr>
        <p:spPr>
          <a:xfrm>
            <a:off x="323528" y="940590"/>
            <a:ext cx="8496944" cy="572877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irc_mi" descr="「gyro」の画像検索結果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00" r="17834"/>
          <a:stretch/>
        </p:blipFill>
        <p:spPr bwMode="auto">
          <a:xfrm>
            <a:off x="1115616" y="1052736"/>
            <a:ext cx="7200800" cy="56166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8560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www.pageresource.com/wallpapers/wallpaper/fantastic-earth-from-space-high-resolu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/>
              <a:t>4</a:t>
            </a:r>
            <a:r>
              <a:rPr lang="en-US" altLang="ja-JP" sz="3600" dirty="0" smtClean="0"/>
              <a:t>0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7" name="動作設定ボタン : ホーム 3">
            <a:hlinkClick r:id="rId3" action="ppaction://hlinksldjump" highlightClick="1"/>
          </p:cNvPr>
          <p:cNvSpPr/>
          <p:nvPr/>
        </p:nvSpPr>
        <p:spPr>
          <a:xfrm>
            <a:off x="2123728" y="1844824"/>
            <a:ext cx="4896544" cy="3634188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43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pageresource.com/wallpapers/wallpaper/fantastic-earth-from-space-high-resolu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NUMBER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66052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pageresource.com/wallpapers/wallpaper/fantastic-earth-from-space-high-resolu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NUMBER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064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pageresource.com/wallpapers/wallpaper/fantastic-earth-from-space-high-resolu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NUMBER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5343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pageresource.com/wallpapers/wallpaper/fantastic-earth-from-space-high-resolu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NUMBER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63122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pageresource.com/wallpapers/wallpaper/fantastic-earth-from-space-high-resolu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NUMBER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9998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pageresource.com/wallpapers/wallpaper/fantastic-earth-from-space-high-resolu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NUMBER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6" name="動作設定ボタン : ホーム 3">
            <a:hlinkClick r:id="rId3" action="ppaction://hlinksldjump" highlightClick="1"/>
          </p:cNvPr>
          <p:cNvSpPr/>
          <p:nvPr/>
        </p:nvSpPr>
        <p:spPr>
          <a:xfrm>
            <a:off x="2123728" y="1844824"/>
            <a:ext cx="4896544" cy="3634188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536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pageresource.com/wallpapers/wallpaper/fantastic-earth-from-space-high-resolu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/>
              <a:t>4</a:t>
            </a:r>
            <a:r>
              <a:rPr lang="en-US" altLang="ja-JP" sz="3600" dirty="0" smtClean="0"/>
              <a:t>0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6" name="テキスト ボックス 1"/>
          <p:cNvSpPr txBox="1"/>
          <p:nvPr/>
        </p:nvSpPr>
        <p:spPr>
          <a:xfrm>
            <a:off x="6006" y="3115355"/>
            <a:ext cx="9143999" cy="376491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Aft>
                <a:spcPts val="0"/>
              </a:spcAft>
            </a:pPr>
            <a:r>
              <a:rPr lang="en-US" altLang="ja-JP" sz="9600" b="1" kern="100" spc="50" dirty="0" smtClean="0">
                <a:solidFill>
                  <a:srgbClr val="FFFF00"/>
                </a:soli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  <a:ea typeface="ＭＳ 明朝"/>
                <a:cs typeface="Times New Roman"/>
              </a:rPr>
              <a:t>Where do you want to go?</a:t>
            </a:r>
            <a:endParaRPr lang="ja-JP" sz="1050" kern="100" dirty="0">
              <a:effectLst/>
              <a:latin typeface="Comic Sans MS" panose="030F0702030302020204" pitchFamily="66" charset="0"/>
              <a:ea typeface="ＭＳ 明朝"/>
              <a:cs typeface="Times New Roman"/>
            </a:endParaRPr>
          </a:p>
        </p:txBody>
      </p:sp>
      <p:sp>
        <p:nvSpPr>
          <p:cNvPr id="7" name="テキスト ボックス 1"/>
          <p:cNvSpPr txBox="1"/>
          <p:nvPr/>
        </p:nvSpPr>
        <p:spPr>
          <a:xfrm>
            <a:off x="-10228" y="1124958"/>
            <a:ext cx="9154227" cy="1584176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Aft>
                <a:spcPts val="0"/>
              </a:spcAft>
            </a:pPr>
            <a:r>
              <a:rPr lang="en-US" altLang="ja-JP" sz="9600" b="1" kern="100" spc="50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  <a:ea typeface="ＭＳ 明朝"/>
                <a:cs typeface="Times New Roman"/>
              </a:rPr>
              <a:t>ROBERT</a:t>
            </a:r>
            <a:endParaRPr lang="ja-JP" sz="1050" kern="100" dirty="0">
              <a:ln>
                <a:solidFill>
                  <a:srgbClr val="FFFF00"/>
                </a:solidFill>
              </a:ln>
              <a:solidFill>
                <a:srgbClr val="FF0000"/>
              </a:solidFill>
              <a:effectLst/>
              <a:latin typeface="Comic Sans MS" panose="030F0702030302020204" pitchFamily="66" charset="0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7652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pageresource.com/wallpapers/wallpaper/fantastic-earth-from-space-high-resolu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/>
              <a:t>4</a:t>
            </a:r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88" y="953344"/>
            <a:ext cx="8388424" cy="560499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4957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29</Words>
  <Application>Microsoft Office PowerPoint</Application>
  <PresentationFormat>画面に合わせる (4:3)</PresentationFormat>
  <Paragraphs>17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0" baseType="lpstr">
      <vt:lpstr>ＭＳ Ｐゴシック</vt:lpstr>
      <vt:lpstr>ＭＳ 明朝</vt:lpstr>
      <vt:lpstr>Arial</vt:lpstr>
      <vt:lpstr>Calibri</vt:lpstr>
      <vt:lpstr>Comic Sans MS</vt:lpstr>
      <vt:lpstr>Times New Roman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</dc:creator>
  <cp:lastModifiedBy>zhct150</cp:lastModifiedBy>
  <cp:revision>19</cp:revision>
  <dcterms:created xsi:type="dcterms:W3CDTF">2017-10-24T04:28:25Z</dcterms:created>
  <dcterms:modified xsi:type="dcterms:W3CDTF">2019-10-30T03:37:19Z</dcterms:modified>
</cp:coreProperties>
</file>