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10" d="100"/>
          <a:sy n="110" d="100"/>
        </p:scale>
        <p:origin x="1056" y="-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F5BF-F9B7-47B8-8808-0643A5342FDD}" type="datetimeFigureOut">
              <a:rPr lang="en-CA" smtClean="0"/>
              <a:t>2022-02-02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AA5A-10E4-4C0F-8CEF-89FF9769B6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7357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F5BF-F9B7-47B8-8808-0643A5342FDD}" type="datetimeFigureOut">
              <a:rPr lang="en-CA" smtClean="0"/>
              <a:t>2022-02-02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AA5A-10E4-4C0F-8CEF-89FF9769B6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7918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F5BF-F9B7-47B8-8808-0643A5342FDD}" type="datetimeFigureOut">
              <a:rPr lang="en-CA" smtClean="0"/>
              <a:t>2022-02-02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AA5A-10E4-4C0F-8CEF-89FF9769B6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759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F5BF-F9B7-47B8-8808-0643A5342FDD}" type="datetimeFigureOut">
              <a:rPr lang="en-CA" smtClean="0"/>
              <a:t>2022-02-02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AA5A-10E4-4C0F-8CEF-89FF9769B6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4430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F5BF-F9B7-47B8-8808-0643A5342FDD}" type="datetimeFigureOut">
              <a:rPr lang="en-CA" smtClean="0"/>
              <a:t>2022-02-02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AA5A-10E4-4C0F-8CEF-89FF9769B6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4943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F5BF-F9B7-47B8-8808-0643A5342FDD}" type="datetimeFigureOut">
              <a:rPr lang="en-CA" smtClean="0"/>
              <a:t>2022-02-02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AA5A-10E4-4C0F-8CEF-89FF9769B6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5716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F5BF-F9B7-47B8-8808-0643A5342FDD}" type="datetimeFigureOut">
              <a:rPr lang="en-CA" smtClean="0"/>
              <a:t>2022-02-02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AA5A-10E4-4C0F-8CEF-89FF9769B6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6786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F5BF-F9B7-47B8-8808-0643A5342FDD}" type="datetimeFigureOut">
              <a:rPr lang="en-CA" smtClean="0"/>
              <a:t>2022-02-02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AA5A-10E4-4C0F-8CEF-89FF9769B6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53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F5BF-F9B7-47B8-8808-0643A5342FDD}" type="datetimeFigureOut">
              <a:rPr lang="en-CA" smtClean="0"/>
              <a:t>2022-02-02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AA5A-10E4-4C0F-8CEF-89FF9769B6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066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F5BF-F9B7-47B8-8808-0643A5342FDD}" type="datetimeFigureOut">
              <a:rPr lang="en-CA" smtClean="0"/>
              <a:t>2022-02-02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AA5A-10E4-4C0F-8CEF-89FF9769B6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9348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F5BF-F9B7-47B8-8808-0643A5342FDD}" type="datetimeFigureOut">
              <a:rPr lang="en-CA" smtClean="0"/>
              <a:t>2022-02-02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AA5A-10E4-4C0F-8CEF-89FF9769B6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6792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EF5BF-F9B7-47B8-8808-0643A5342FDD}" type="datetimeFigureOut">
              <a:rPr lang="en-CA" smtClean="0"/>
              <a:t>2022-02-02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9AA5A-10E4-4C0F-8CEF-89FF9769B6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171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6" name="Рисунок 1" descr="https://i.stack.imgur.com/7EY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640555"/>
            <a:ext cx="6657975" cy="421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Надпись 2"/>
          <p:cNvSpPr txBox="1">
            <a:spLocks noChangeArrowheads="1"/>
          </p:cNvSpPr>
          <p:nvPr/>
        </p:nvSpPr>
        <p:spPr bwMode="auto">
          <a:xfrm>
            <a:off x="207961" y="719932"/>
            <a:ext cx="3216276" cy="402351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February 4</a:t>
            </a:r>
            <a:r>
              <a:rPr kumimoji="0" lang="en-US" altLang="en-US" sz="1700" b="0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2022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Dear Mom and Dad,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700" dirty="0" smtClean="0">
                <a:solidFill>
                  <a:srgbClr val="00206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How are you? I travelled across Japan recently. Today I saw </a:t>
            </a:r>
            <a:r>
              <a:rPr lang="en-US" altLang="en-US" sz="1700" dirty="0" err="1" smtClean="0">
                <a:solidFill>
                  <a:srgbClr val="00206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Kiyomizu-dera</a:t>
            </a:r>
            <a:r>
              <a:rPr lang="en-US" altLang="en-US" sz="1700" dirty="0" smtClean="0">
                <a:solidFill>
                  <a:srgbClr val="00206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altLang="en-US" sz="1700" dirty="0" err="1" smtClean="0">
                <a:solidFill>
                  <a:srgbClr val="00206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Kinkaku-ji</a:t>
            </a:r>
            <a:r>
              <a:rPr lang="en-US" altLang="en-US" sz="1700" dirty="0" smtClean="0">
                <a:solidFill>
                  <a:srgbClr val="00206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! I am going to climb up Fushimi Inari-</a:t>
            </a:r>
            <a:r>
              <a:rPr lang="en-US" altLang="en-US" sz="1700" dirty="0" err="1" smtClean="0">
                <a:solidFill>
                  <a:srgbClr val="00206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taisha</a:t>
            </a:r>
            <a:r>
              <a:rPr lang="en-US" altLang="en-US" sz="1700" dirty="0" smtClean="0">
                <a:solidFill>
                  <a:srgbClr val="00206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tomorrow! It is very cold today. I am inside a ryokan, a traditional Japanese inn. It is snowed a little outside. Kyoto is a very beautiful city. I hope to hear back  from you. </a:t>
            </a:r>
            <a:endParaRPr lang="en-US" altLang="en-US" sz="1700" dirty="0">
              <a:solidFill>
                <a:srgbClr val="002060"/>
              </a:solidFill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See you soon.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Love,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Nathan  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35"/>
          <p:cNvSpPr txBox="1">
            <a:spLocks noChangeArrowheads="1"/>
          </p:cNvSpPr>
          <p:nvPr/>
        </p:nvSpPr>
        <p:spPr bwMode="auto">
          <a:xfrm>
            <a:off x="4230215" y="2699417"/>
            <a:ext cx="121379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Mr. and Mrs.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Надпись 3"/>
          <p:cNvSpPr txBox="1">
            <a:spLocks noChangeArrowheads="1"/>
          </p:cNvSpPr>
          <p:nvPr/>
        </p:nvSpPr>
        <p:spPr bwMode="auto">
          <a:xfrm>
            <a:off x="4018758" y="2426871"/>
            <a:ext cx="16395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123 Canada Road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Надпись 4"/>
          <p:cNvSpPr txBox="1">
            <a:spLocks noChangeArrowheads="1"/>
          </p:cNvSpPr>
          <p:nvPr/>
        </p:nvSpPr>
        <p:spPr bwMode="auto">
          <a:xfrm>
            <a:off x="4200686" y="3446989"/>
            <a:ext cx="139493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Toronto, Canada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Надпись 6"/>
          <p:cNvSpPr txBox="1">
            <a:spLocks noChangeArrowheads="1"/>
          </p:cNvSpPr>
          <p:nvPr/>
        </p:nvSpPr>
        <p:spPr bwMode="auto">
          <a:xfrm>
            <a:off x="4445994" y="3660715"/>
            <a:ext cx="91082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M3R 3X2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78" name="Рисунок 7" descr="https://i.stack.imgur.com/7EY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49" y="4955383"/>
            <a:ext cx="6657975" cy="421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 Box 36"/>
          <p:cNvSpPr txBox="1">
            <a:spLocks noChangeArrowheads="1"/>
          </p:cNvSpPr>
          <p:nvPr/>
        </p:nvSpPr>
        <p:spPr bwMode="auto">
          <a:xfrm>
            <a:off x="186055" y="5047458"/>
            <a:ext cx="3203576" cy="40274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Надпись 10"/>
          <p:cNvSpPr txBox="1">
            <a:spLocks noChangeArrowheads="1"/>
          </p:cNvSpPr>
          <p:nvPr/>
        </p:nvSpPr>
        <p:spPr bwMode="auto">
          <a:xfrm>
            <a:off x="104775" y="792"/>
            <a:ext cx="6648450" cy="639763"/>
          </a:xfrm>
          <a:prstGeom prst="rect">
            <a:avLst/>
          </a:prstGeom>
          <a:solidFill>
            <a:srgbClr val="D9E2F3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Writing  a postcard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81" name="Рисунок 14" descr="TN_alps_switzerla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380" y="8231824"/>
            <a:ext cx="1190625" cy="839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Овал 18"/>
          <p:cNvSpPr/>
          <p:nvPr/>
        </p:nvSpPr>
        <p:spPr>
          <a:xfrm>
            <a:off x="4989830" y="6256655"/>
            <a:ext cx="927100" cy="9010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26" name="Rectangle 4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" name="Rectangle 44"/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8" name="Rectangle 50"/>
          <p:cNvSpPr>
            <a:spLocks noChangeArrowheads="1"/>
          </p:cNvSpPr>
          <p:nvPr/>
        </p:nvSpPr>
        <p:spPr bwMode="auto">
          <a:xfrm>
            <a:off x="0" y="238125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088" name="図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580" y="5095053"/>
            <a:ext cx="1050902" cy="849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293478">
            <a:off x="5658327" y="5035547"/>
            <a:ext cx="966728" cy="1191660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28482" y="3879386"/>
            <a:ext cx="1034868" cy="843688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9879" y="776834"/>
            <a:ext cx="1048603" cy="847417"/>
          </a:xfrm>
          <a:prstGeom prst="rect">
            <a:avLst/>
          </a:prstGeom>
        </p:spPr>
      </p:pic>
      <p:pic>
        <p:nvPicPr>
          <p:cNvPr id="2106" name="Picture 58" descr="https://i.pinimg.com/originals/52/7d/bd/527dbd6e0a1107538dd881b80a69478b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8475">
            <a:off x="5607626" y="750670"/>
            <a:ext cx="1011065" cy="1104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178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99</Words>
  <Application>Microsoft Office PowerPoint</Application>
  <PresentationFormat>A4 210 x 297 mm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游ゴシック</vt:lpstr>
      <vt:lpstr>游ゴシック Light</vt:lpstr>
      <vt:lpstr>Arial</vt:lpstr>
      <vt:lpstr>Calibri</vt:lpstr>
      <vt:lpstr>Calibri Light</vt:lpstr>
      <vt:lpstr>Monotype Corsiva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Nathan Clemente</dc:creator>
  <cp:lastModifiedBy>Nathan Clemente</cp:lastModifiedBy>
  <cp:revision>7</cp:revision>
  <cp:lastPrinted>2022-02-02T01:28:56Z</cp:lastPrinted>
  <dcterms:created xsi:type="dcterms:W3CDTF">2022-02-02T00:58:42Z</dcterms:created>
  <dcterms:modified xsi:type="dcterms:W3CDTF">2022-02-02T02:20:12Z</dcterms:modified>
</cp:coreProperties>
</file>